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75"/>
  </p:notesMasterIdLst>
  <p:sldIdLst>
    <p:sldId id="256" r:id="rId2"/>
    <p:sldId id="260" r:id="rId3"/>
    <p:sldId id="262" r:id="rId4"/>
    <p:sldId id="265" r:id="rId5"/>
    <p:sldId id="286" r:id="rId6"/>
    <p:sldId id="269" r:id="rId7"/>
    <p:sldId id="281" r:id="rId8"/>
    <p:sldId id="261" r:id="rId9"/>
    <p:sldId id="283" r:id="rId10"/>
    <p:sldId id="263" r:id="rId11"/>
    <p:sldId id="280" r:id="rId12"/>
    <p:sldId id="289" r:id="rId13"/>
    <p:sldId id="290" r:id="rId14"/>
    <p:sldId id="291" r:id="rId15"/>
    <p:sldId id="258" r:id="rId16"/>
    <p:sldId id="292" r:id="rId17"/>
    <p:sldId id="293" r:id="rId18"/>
    <p:sldId id="266" r:id="rId19"/>
    <p:sldId id="296" r:id="rId20"/>
    <p:sldId id="298" r:id="rId21"/>
    <p:sldId id="299" r:id="rId22"/>
    <p:sldId id="297" r:id="rId23"/>
    <p:sldId id="301" r:id="rId24"/>
    <p:sldId id="302" r:id="rId25"/>
    <p:sldId id="305" r:id="rId26"/>
    <p:sldId id="267" r:id="rId27"/>
    <p:sldId id="259" r:id="rId28"/>
    <p:sldId id="307" r:id="rId29"/>
    <p:sldId id="310" r:id="rId30"/>
    <p:sldId id="311" r:id="rId31"/>
    <p:sldId id="309" r:id="rId32"/>
    <p:sldId id="312" r:id="rId33"/>
    <p:sldId id="313" r:id="rId34"/>
    <p:sldId id="308" r:id="rId35"/>
    <p:sldId id="314" r:id="rId36"/>
    <p:sldId id="315" r:id="rId37"/>
    <p:sldId id="271" r:id="rId38"/>
    <p:sldId id="272" r:id="rId39"/>
    <p:sldId id="316" r:id="rId40"/>
    <p:sldId id="317" r:id="rId41"/>
    <p:sldId id="318" r:id="rId42"/>
    <p:sldId id="319" r:id="rId43"/>
    <p:sldId id="320" r:id="rId44"/>
    <p:sldId id="321" r:id="rId45"/>
    <p:sldId id="322" r:id="rId46"/>
    <p:sldId id="323" r:id="rId47"/>
    <p:sldId id="324" r:id="rId48"/>
    <p:sldId id="325" r:id="rId49"/>
    <p:sldId id="326" r:id="rId50"/>
    <p:sldId id="327" r:id="rId51"/>
    <p:sldId id="328" r:id="rId52"/>
    <p:sldId id="329" r:id="rId53"/>
    <p:sldId id="330" r:id="rId54"/>
    <p:sldId id="331" r:id="rId55"/>
    <p:sldId id="332" r:id="rId56"/>
    <p:sldId id="333" r:id="rId57"/>
    <p:sldId id="334" r:id="rId58"/>
    <p:sldId id="268" r:id="rId59"/>
    <p:sldId id="335" r:id="rId60"/>
    <p:sldId id="273" r:id="rId61"/>
    <p:sldId id="278" r:id="rId62"/>
    <p:sldId id="274" r:id="rId63"/>
    <p:sldId id="303" r:id="rId64"/>
    <p:sldId id="300" r:id="rId65"/>
    <p:sldId id="288" r:id="rId66"/>
    <p:sldId id="277" r:id="rId67"/>
    <p:sldId id="257" r:id="rId68"/>
    <p:sldId id="279" r:id="rId69"/>
    <p:sldId id="306" r:id="rId70"/>
    <p:sldId id="264" r:id="rId71"/>
    <p:sldId id="270" r:id="rId72"/>
    <p:sldId id="275" r:id="rId73"/>
    <p:sldId id="276" r:id="rId74"/>
  </p:sldIdLst>
  <p:sldSz cx="18288000" cy="10287000"/>
  <p:notesSz cx="6858000" cy="9144000"/>
  <p:embeddedFontLst>
    <p:embeddedFont>
      <p:font typeface="Bungee" panose="020B0604020202020204" charset="0"/>
      <p:regular r:id="rId76"/>
    </p:embeddedFont>
    <p:embeddedFont>
      <p:font typeface="Calibri" panose="020F0502020204030204" pitchFamily="34" charset="0"/>
      <p:regular r:id="rId77"/>
      <p:bold r:id="rId78"/>
      <p:italic r:id="rId79"/>
      <p:boldItalic r:id="rId80"/>
    </p:embeddedFont>
    <p:embeddedFont>
      <p:font typeface="Rubik" panose="020B0604020202020204" charset="-79"/>
      <p:bold r:id="rId81"/>
      <p:boldItalic r:id="rId82"/>
    </p:embeddedFont>
    <p:embeddedFont>
      <p:font typeface="Trebuchet MS" panose="020B0603020202020204" pitchFamily="34" charset="0"/>
      <p:regular r:id="rId83"/>
      <p:bold r:id="rId84"/>
      <p:italic r:id="rId85"/>
      <p:boldItalic r:id="rId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15" autoAdjust="0"/>
    <p:restoredTop sz="94744" autoAdjust="0"/>
  </p:normalViewPr>
  <p:slideViewPr>
    <p:cSldViewPr snapToGrid="0">
      <p:cViewPr varScale="1">
        <p:scale>
          <a:sx n="48" d="100"/>
          <a:sy n="48" d="100"/>
        </p:scale>
        <p:origin x="1493" y="5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9.fntdata"/><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4.fntdata"/><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5.fntdata"/><Relationship Id="rId85"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83" Type="http://schemas.openxmlformats.org/officeDocument/2006/relationships/font" Target="fonts/font8.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3.fntdata"/><Relationship Id="rId81" Type="http://schemas.openxmlformats.org/officeDocument/2006/relationships/font" Target="fonts/font6.fntdata"/><Relationship Id="rId86"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fntdata"/><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font" Target="fonts/font7.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 name="Google Shape;20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4779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1397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09474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050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35249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7869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6" name="Google Shape;25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6" name="Google Shape;25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7746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9" name="Google Shape;15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6" name="Google Shape;25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28672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6" name="Google Shape;25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443243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6" name="Google Shape;25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04505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6" name="Google Shape;25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38470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6" name="Google Shape;25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94431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75160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5" name="Google Shape;26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8154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2862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 name="Google Shape;19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70256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7562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445970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34426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55304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52478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76444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6" name="Google Shape;34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6" name="Google Shape;35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6" name="Google Shape;35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8868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 name="Google Shape;24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6" name="Google Shape;35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26275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6" name="Google Shape;35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98055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6" name="Google Shape;35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18418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6" name="Google Shape;35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84383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6" name="Google Shape;35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81481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6" name="Google Shape;35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41012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6" name="Google Shape;35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79135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6" name="Google Shape;35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97289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6" name="Google Shape;35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53049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6" name="Google Shape;35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4627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 name="Google Shape;24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60912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6" name="Google Shape;35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55314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6" name="Google Shape;35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5707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6" name="Google Shape;35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1634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6" name="Google Shape;35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67369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6" name="Google Shape;35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99138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6" name="Google Shape;35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92226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6" name="Google Shape;35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7736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6" name="Google Shape;35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77050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5" name="Google Shape;27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6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5" name="Google Shape;305;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5" name="Google Shape;39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 name="Google Shape;20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18925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4" name="Google Shape;414;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6" name="Google Shape;34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23640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6" name="Google Shape;25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886201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47257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8" name="Google Shape;16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18101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 name="Google Shape;97;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985064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4712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5" name="Google Shape;305;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043079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6" name="Google Shape;216;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6" name="Google Shape;316;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1" name="Google Shape;421;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3" name="Google Shape;463;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8" name="Google Shape;16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8" name="Google Shape;16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9414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37.jp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39.jpg"/></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42.jpeg"/><Relationship Id="rId4" Type="http://schemas.openxmlformats.org/officeDocument/2006/relationships/image" Target="../media/image41.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47.jpg"/><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jpg"/></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52.jpg"/><Relationship Id="rId4" Type="http://schemas.openxmlformats.org/officeDocument/2006/relationships/image" Target="../media/image51.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57.jpeg"/><Relationship Id="rId4" Type="http://schemas.openxmlformats.org/officeDocument/2006/relationships/image" Target="../media/image56.jpeg"/></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61.jpeg"/><Relationship Id="rId4" Type="http://schemas.openxmlformats.org/officeDocument/2006/relationships/image" Target="../media/image60.jpe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4.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66.jpeg"/></Relationships>
</file>

<file path=ppt/slides/_rels/slide5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24.png"/></Relationships>
</file>

<file path=ppt/slides/_rels/slide5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37.jpg"/><Relationship Id="rId4" Type="http://schemas.openxmlformats.org/officeDocument/2006/relationships/image" Target="../media/image10.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23.png"/><Relationship Id="rId4" Type="http://schemas.openxmlformats.org/officeDocument/2006/relationships/image" Target="../media/image22.png"/></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18.pn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76.png"/><Relationship Id="rId4" Type="http://schemas.openxmlformats.org/officeDocument/2006/relationships/image" Target="../media/image75.png"/></Relationships>
</file>

<file path=ppt/slides/_rels/slide6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6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7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72.xml.rels><?xml version="1.0" encoding="UTF-8" standalone="yes"?>
<Relationships xmlns="http://schemas.openxmlformats.org/package/2006/relationships"><Relationship Id="rId13" Type="http://schemas.openxmlformats.org/officeDocument/2006/relationships/image" Target="../media/image9.png"/><Relationship Id="rId18" Type="http://schemas.openxmlformats.org/officeDocument/2006/relationships/image" Target="../media/image18.png"/><Relationship Id="rId26" Type="http://schemas.openxmlformats.org/officeDocument/2006/relationships/image" Target="../media/image13.png"/><Relationship Id="rId21" Type="http://schemas.openxmlformats.org/officeDocument/2006/relationships/image" Target="../media/image22.png"/><Relationship Id="rId34" Type="http://schemas.openxmlformats.org/officeDocument/2006/relationships/image" Target="../media/image81.png"/><Relationship Id="rId7" Type="http://schemas.openxmlformats.org/officeDocument/2006/relationships/image" Target="../media/image77.png"/><Relationship Id="rId12" Type="http://schemas.openxmlformats.org/officeDocument/2006/relationships/image" Target="../media/image8.png"/><Relationship Id="rId17" Type="http://schemas.openxmlformats.org/officeDocument/2006/relationships/image" Target="../media/image4.png"/><Relationship Id="rId25" Type="http://schemas.openxmlformats.org/officeDocument/2006/relationships/image" Target="../media/image12.png"/><Relationship Id="rId33" Type="http://schemas.openxmlformats.org/officeDocument/2006/relationships/image" Target="../media/image16.png"/><Relationship Id="rId38" Type="http://schemas.openxmlformats.org/officeDocument/2006/relationships/image" Target="../media/image85.png"/><Relationship Id="rId2" Type="http://schemas.openxmlformats.org/officeDocument/2006/relationships/notesSlide" Target="../notesSlides/notesSlide72.xml"/><Relationship Id="rId16" Type="http://schemas.openxmlformats.org/officeDocument/2006/relationships/image" Target="../media/image76.png"/><Relationship Id="rId20" Type="http://schemas.openxmlformats.org/officeDocument/2006/relationships/image" Target="../media/image11.png"/><Relationship Id="rId29"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5.png"/><Relationship Id="rId24" Type="http://schemas.openxmlformats.org/officeDocument/2006/relationships/image" Target="../media/image80.png"/><Relationship Id="rId32" Type="http://schemas.openxmlformats.org/officeDocument/2006/relationships/image" Target="../media/image15.png"/><Relationship Id="rId37" Type="http://schemas.openxmlformats.org/officeDocument/2006/relationships/image" Target="../media/image10.png"/><Relationship Id="rId5" Type="http://schemas.openxmlformats.org/officeDocument/2006/relationships/image" Target="../media/image35.png"/><Relationship Id="rId15" Type="http://schemas.openxmlformats.org/officeDocument/2006/relationships/image" Target="../media/image75.png"/><Relationship Id="rId23" Type="http://schemas.openxmlformats.org/officeDocument/2006/relationships/image" Target="../media/image79.png"/><Relationship Id="rId28" Type="http://schemas.openxmlformats.org/officeDocument/2006/relationships/image" Target="../media/image30.png"/><Relationship Id="rId36" Type="http://schemas.openxmlformats.org/officeDocument/2006/relationships/image" Target="../media/image70.png"/><Relationship Id="rId10" Type="http://schemas.openxmlformats.org/officeDocument/2006/relationships/image" Target="../media/image1.png"/><Relationship Id="rId19" Type="http://schemas.openxmlformats.org/officeDocument/2006/relationships/image" Target="../media/image6.png"/><Relationship Id="rId31" Type="http://schemas.openxmlformats.org/officeDocument/2006/relationships/image" Target="../media/image24.png"/><Relationship Id="rId4" Type="http://schemas.openxmlformats.org/officeDocument/2006/relationships/image" Target="../media/image83.png"/><Relationship Id="rId9" Type="http://schemas.openxmlformats.org/officeDocument/2006/relationships/image" Target="../media/image3.png"/><Relationship Id="rId14" Type="http://schemas.openxmlformats.org/officeDocument/2006/relationships/image" Target="../media/image74.png"/><Relationship Id="rId22" Type="http://schemas.openxmlformats.org/officeDocument/2006/relationships/image" Target="../media/image23.png"/><Relationship Id="rId27" Type="http://schemas.openxmlformats.org/officeDocument/2006/relationships/image" Target="../media/image14.png"/><Relationship Id="rId30" Type="http://schemas.openxmlformats.org/officeDocument/2006/relationships/image" Target="../media/image68.png"/><Relationship Id="rId35" Type="http://schemas.openxmlformats.org/officeDocument/2006/relationships/image" Target="../media/image82.png"/><Relationship Id="rId8" Type="http://schemas.openxmlformats.org/officeDocument/2006/relationships/image" Target="../media/image84.png"/><Relationship Id="rId3" Type="http://schemas.openxmlformats.org/officeDocument/2006/relationships/image" Target="../media/image72.png"/></Relationships>
</file>

<file path=ppt/slides/_rels/slide7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3.xml"/><Relationship Id="rId1" Type="http://schemas.openxmlformats.org/officeDocument/2006/relationships/slideLayout" Target="../slideLayouts/slideLayout1.xml"/><Relationship Id="rId5" Type="http://schemas.openxmlformats.org/officeDocument/2006/relationships/image" Target="../media/image87.png"/><Relationship Id="rId4" Type="http://schemas.openxmlformats.org/officeDocument/2006/relationships/image" Target="../media/image86.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83"/>
        <p:cNvGrpSpPr/>
        <p:nvPr/>
      </p:nvGrpSpPr>
      <p:grpSpPr>
        <a:xfrm>
          <a:off x="0" y="0"/>
          <a:ext cx="0" cy="0"/>
          <a:chOff x="0" y="0"/>
          <a:chExt cx="0" cy="0"/>
        </a:xfrm>
      </p:grpSpPr>
      <p:sp>
        <p:nvSpPr>
          <p:cNvPr id="84" name="Google Shape;84;p13"/>
          <p:cNvSpPr/>
          <p:nvPr/>
        </p:nvSpPr>
        <p:spPr>
          <a:xfrm rot="-3975345" flipH="1">
            <a:off x="15140014" y="5196220"/>
            <a:ext cx="8252190" cy="7344449"/>
          </a:xfrm>
          <a:custGeom>
            <a:avLst/>
            <a:gdLst/>
            <a:ahLst/>
            <a:cxnLst/>
            <a:rect l="l" t="t" r="r" b="b"/>
            <a:pathLst>
              <a:path w="8255364" h="7347274" extrusionOk="0">
                <a:moveTo>
                  <a:pt x="8255364" y="0"/>
                </a:moveTo>
                <a:lnTo>
                  <a:pt x="0" y="0"/>
                </a:lnTo>
                <a:lnTo>
                  <a:pt x="0" y="7347274"/>
                </a:lnTo>
                <a:lnTo>
                  <a:pt x="8255364" y="7347274"/>
                </a:lnTo>
                <a:lnTo>
                  <a:pt x="8255364" y="0"/>
                </a:lnTo>
                <a:close/>
              </a:path>
            </a:pathLst>
          </a:custGeom>
          <a:blipFill rotWithShape="1">
            <a:blip r:embed="rId3">
              <a:alphaModFix/>
            </a:blip>
            <a:stretch>
              <a:fillRect/>
            </a:stretch>
          </a:blipFill>
          <a:ln>
            <a:noFill/>
          </a:ln>
        </p:spPr>
        <p:txBody>
          <a:bodyPr/>
          <a:lstStyle/>
          <a:p>
            <a:endParaRPr lang="en-US"/>
          </a:p>
        </p:txBody>
      </p:sp>
      <p:sp>
        <p:nvSpPr>
          <p:cNvPr id="85" name="Google Shape;85;p13"/>
          <p:cNvSpPr/>
          <p:nvPr/>
        </p:nvSpPr>
        <p:spPr>
          <a:xfrm rot="-3010565" flipH="1">
            <a:off x="3846832" y="5446563"/>
            <a:ext cx="7172750" cy="6383748"/>
          </a:xfrm>
          <a:custGeom>
            <a:avLst/>
            <a:gdLst/>
            <a:ahLst/>
            <a:cxnLst/>
            <a:rect l="l" t="t" r="r" b="b"/>
            <a:pathLst>
              <a:path w="7177574" h="6388041" extrusionOk="0">
                <a:moveTo>
                  <a:pt x="7177574" y="0"/>
                </a:moveTo>
                <a:lnTo>
                  <a:pt x="0" y="0"/>
                </a:lnTo>
                <a:lnTo>
                  <a:pt x="0" y="6388041"/>
                </a:lnTo>
                <a:lnTo>
                  <a:pt x="7177574" y="6388041"/>
                </a:lnTo>
                <a:lnTo>
                  <a:pt x="7177574" y="0"/>
                </a:lnTo>
                <a:close/>
              </a:path>
            </a:pathLst>
          </a:custGeom>
          <a:blipFill rotWithShape="1">
            <a:blip r:embed="rId3">
              <a:alphaModFix/>
            </a:blip>
            <a:stretch>
              <a:fillRect/>
            </a:stretch>
          </a:blipFill>
          <a:ln>
            <a:noFill/>
          </a:ln>
        </p:spPr>
        <p:txBody>
          <a:bodyPr/>
          <a:lstStyle/>
          <a:p>
            <a:endParaRPr lang="en-US"/>
          </a:p>
        </p:txBody>
      </p:sp>
      <p:pic>
        <p:nvPicPr>
          <p:cNvPr id="86" name="Google Shape;86;p13"/>
          <p:cNvPicPr preferRelativeResize="0"/>
          <p:nvPr/>
        </p:nvPicPr>
        <p:blipFill>
          <a:blip r:embed="rId4">
            <a:alphaModFix/>
          </a:blip>
          <a:stretch>
            <a:fillRect/>
          </a:stretch>
        </p:blipFill>
        <p:spPr>
          <a:xfrm>
            <a:off x="0" y="0"/>
            <a:ext cx="18288000" cy="10287000"/>
          </a:xfrm>
          <a:prstGeom prst="rect">
            <a:avLst/>
          </a:prstGeom>
          <a:noFill/>
          <a:ln>
            <a:noFill/>
          </a:ln>
        </p:spPr>
      </p:pic>
      <p:sp>
        <p:nvSpPr>
          <p:cNvPr id="87" name="Google Shape;87;p13"/>
          <p:cNvSpPr/>
          <p:nvPr/>
        </p:nvSpPr>
        <p:spPr>
          <a:xfrm rot="-10699641" flipH="1">
            <a:off x="12426001" y="-5270072"/>
            <a:ext cx="8255364" cy="7347274"/>
          </a:xfrm>
          <a:custGeom>
            <a:avLst/>
            <a:gdLst/>
            <a:ahLst/>
            <a:cxnLst/>
            <a:rect l="l" t="t" r="r" b="b"/>
            <a:pathLst>
              <a:path w="8255364" h="7347274" extrusionOk="0">
                <a:moveTo>
                  <a:pt x="8255364" y="0"/>
                </a:moveTo>
                <a:lnTo>
                  <a:pt x="0" y="0"/>
                </a:lnTo>
                <a:lnTo>
                  <a:pt x="0" y="7347275"/>
                </a:lnTo>
                <a:lnTo>
                  <a:pt x="8255364" y="7347275"/>
                </a:lnTo>
                <a:lnTo>
                  <a:pt x="8255364" y="0"/>
                </a:lnTo>
                <a:close/>
              </a:path>
            </a:pathLst>
          </a:custGeom>
          <a:blipFill rotWithShape="1">
            <a:blip r:embed="rId3">
              <a:alphaModFix/>
            </a:blip>
            <a:stretch>
              <a:fillRect/>
            </a:stretch>
          </a:blipFill>
          <a:ln>
            <a:noFill/>
          </a:ln>
        </p:spPr>
        <p:txBody>
          <a:bodyPr/>
          <a:lstStyle/>
          <a:p>
            <a:endParaRPr lang="en-US"/>
          </a:p>
        </p:txBody>
      </p:sp>
      <p:sp>
        <p:nvSpPr>
          <p:cNvPr id="88" name="Google Shape;88;p13"/>
          <p:cNvSpPr txBox="1"/>
          <p:nvPr/>
        </p:nvSpPr>
        <p:spPr>
          <a:xfrm>
            <a:off x="1825977" y="2170102"/>
            <a:ext cx="14636100" cy="1994392"/>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None/>
            </a:pPr>
            <a:r>
              <a:rPr lang="en-US" sz="7200" b="0" i="0" u="none" strike="noStrike" cap="none" dirty="0">
                <a:solidFill>
                  <a:srgbClr val="CE56C9"/>
                </a:solidFill>
                <a:latin typeface="Bungee"/>
                <a:ea typeface="Bungee"/>
                <a:cs typeface="Bungee"/>
                <a:sym typeface="Bungee"/>
              </a:rPr>
              <a:t>HOW DO they unlock the</a:t>
            </a:r>
          </a:p>
          <a:p>
            <a:pPr marL="0" marR="0" lvl="0" indent="0" algn="ctr" rtl="0">
              <a:lnSpc>
                <a:spcPct val="90000"/>
              </a:lnSpc>
              <a:spcBef>
                <a:spcPts val="0"/>
              </a:spcBef>
              <a:spcAft>
                <a:spcPts val="0"/>
              </a:spcAft>
              <a:buNone/>
            </a:pPr>
            <a:r>
              <a:rPr lang="en-US" sz="7200" dirty="0">
                <a:solidFill>
                  <a:srgbClr val="CE56C9"/>
                </a:solidFill>
                <a:latin typeface="Bungee"/>
                <a:sym typeface="Bungee"/>
              </a:rPr>
              <a:t>Secrets of the universe?</a:t>
            </a:r>
            <a:endParaRPr sz="7200" dirty="0"/>
          </a:p>
        </p:txBody>
      </p:sp>
      <p:sp>
        <p:nvSpPr>
          <p:cNvPr id="89" name="Google Shape;89;p13"/>
          <p:cNvSpPr/>
          <p:nvPr/>
        </p:nvSpPr>
        <p:spPr>
          <a:xfrm rot="708899">
            <a:off x="8827880" y="4285584"/>
            <a:ext cx="10377245" cy="11174337"/>
          </a:xfrm>
          <a:custGeom>
            <a:avLst/>
            <a:gdLst/>
            <a:ahLst/>
            <a:cxnLst/>
            <a:rect l="l" t="t" r="r" b="b"/>
            <a:pathLst>
              <a:path w="10364685" h="11160813" extrusionOk="0">
                <a:moveTo>
                  <a:pt x="0" y="0"/>
                </a:moveTo>
                <a:lnTo>
                  <a:pt x="10364685" y="0"/>
                </a:lnTo>
                <a:lnTo>
                  <a:pt x="10364685" y="11160813"/>
                </a:lnTo>
                <a:lnTo>
                  <a:pt x="0" y="11160813"/>
                </a:lnTo>
                <a:lnTo>
                  <a:pt x="0" y="0"/>
                </a:lnTo>
                <a:close/>
              </a:path>
            </a:pathLst>
          </a:custGeom>
          <a:blipFill rotWithShape="1">
            <a:blip r:embed="rId5">
              <a:alphaModFix/>
            </a:blip>
            <a:stretch>
              <a:fillRect/>
            </a:stretch>
          </a:blipFill>
          <a:ln>
            <a:noFill/>
          </a:ln>
        </p:spPr>
        <p:txBody>
          <a:bodyPr/>
          <a:lstStyle/>
          <a:p>
            <a:endParaRPr lang="en-US"/>
          </a:p>
        </p:txBody>
      </p:sp>
      <p:sp>
        <p:nvSpPr>
          <p:cNvPr id="90" name="Google Shape;90;p13"/>
          <p:cNvSpPr txBox="1"/>
          <p:nvPr/>
        </p:nvSpPr>
        <p:spPr>
          <a:xfrm>
            <a:off x="5357336" y="1303294"/>
            <a:ext cx="7573328" cy="720197"/>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3600" b="1" i="0" u="none" strike="noStrike" cap="none" dirty="0">
                <a:solidFill>
                  <a:srgbClr val="FFD47F"/>
                </a:solidFill>
                <a:latin typeface="Rubik"/>
                <a:ea typeface="Rubik"/>
                <a:cs typeface="Rubik"/>
                <a:sym typeface="Rubik"/>
              </a:rPr>
              <a:t>HOW DO TELESCOPES WORK?</a:t>
            </a:r>
            <a:endParaRPr sz="3600" dirty="0"/>
          </a:p>
        </p:txBody>
      </p:sp>
      <p:sp>
        <p:nvSpPr>
          <p:cNvPr id="91" name="Google Shape;91;p13"/>
          <p:cNvSpPr/>
          <p:nvPr/>
        </p:nvSpPr>
        <p:spPr>
          <a:xfrm rot="-954375">
            <a:off x="14658980" y="-756333"/>
            <a:ext cx="4617880" cy="4785368"/>
          </a:xfrm>
          <a:custGeom>
            <a:avLst/>
            <a:gdLst/>
            <a:ahLst/>
            <a:cxnLst/>
            <a:rect l="l" t="t" r="r" b="b"/>
            <a:pathLst>
              <a:path w="4617880" h="4785368" extrusionOk="0">
                <a:moveTo>
                  <a:pt x="0" y="0"/>
                </a:moveTo>
                <a:lnTo>
                  <a:pt x="4617880" y="0"/>
                </a:lnTo>
                <a:lnTo>
                  <a:pt x="4617880" y="4785369"/>
                </a:lnTo>
                <a:lnTo>
                  <a:pt x="0" y="4785369"/>
                </a:lnTo>
                <a:lnTo>
                  <a:pt x="0" y="0"/>
                </a:lnTo>
                <a:close/>
              </a:path>
            </a:pathLst>
          </a:custGeom>
          <a:blipFill rotWithShape="1">
            <a:blip r:embed="rId6">
              <a:alphaModFix/>
            </a:blip>
            <a:stretch>
              <a:fillRect/>
            </a:stretch>
          </a:blipFill>
          <a:ln>
            <a:noFill/>
          </a:ln>
        </p:spPr>
        <p:txBody>
          <a:bodyPr/>
          <a:lstStyle/>
          <a:p>
            <a:endParaRPr lang="en-US"/>
          </a:p>
        </p:txBody>
      </p:sp>
      <p:sp>
        <p:nvSpPr>
          <p:cNvPr id="92" name="Google Shape;92;p13"/>
          <p:cNvSpPr/>
          <p:nvPr/>
        </p:nvSpPr>
        <p:spPr>
          <a:xfrm rot="2700000" flipH="1">
            <a:off x="-4286712" y="-5270072"/>
            <a:ext cx="8255364" cy="7347274"/>
          </a:xfrm>
          <a:custGeom>
            <a:avLst/>
            <a:gdLst/>
            <a:ahLst/>
            <a:cxnLst/>
            <a:rect l="l" t="t" r="r" b="b"/>
            <a:pathLst>
              <a:path w="8255364" h="7347274" extrusionOk="0">
                <a:moveTo>
                  <a:pt x="8255364" y="0"/>
                </a:moveTo>
                <a:lnTo>
                  <a:pt x="0" y="0"/>
                </a:lnTo>
                <a:lnTo>
                  <a:pt x="0" y="7347275"/>
                </a:lnTo>
                <a:lnTo>
                  <a:pt x="8255364" y="7347275"/>
                </a:lnTo>
                <a:lnTo>
                  <a:pt x="8255364" y="0"/>
                </a:lnTo>
                <a:close/>
              </a:path>
            </a:pathLst>
          </a:custGeom>
          <a:blipFill rotWithShape="1">
            <a:blip r:embed="rId3">
              <a:alphaModFix/>
            </a:blip>
            <a:stretch>
              <a:fillRect/>
            </a:stretch>
          </a:blipFill>
          <a:ln>
            <a:noFill/>
          </a:ln>
        </p:spPr>
        <p:txBody>
          <a:bodyPr/>
          <a:lstStyle/>
          <a:p>
            <a:endParaRPr lang="en-US"/>
          </a:p>
        </p:txBody>
      </p:sp>
      <p:sp>
        <p:nvSpPr>
          <p:cNvPr id="93" name="Google Shape;93;p13"/>
          <p:cNvSpPr/>
          <p:nvPr/>
        </p:nvSpPr>
        <p:spPr>
          <a:xfrm>
            <a:off x="3323513" y="4728619"/>
            <a:ext cx="3026161" cy="2997728"/>
          </a:xfrm>
          <a:custGeom>
            <a:avLst/>
            <a:gdLst/>
            <a:ahLst/>
            <a:cxnLst/>
            <a:rect l="l" t="t" r="r" b="b"/>
            <a:pathLst>
              <a:path w="3026161" h="2997728" extrusionOk="0">
                <a:moveTo>
                  <a:pt x="0" y="0"/>
                </a:moveTo>
                <a:lnTo>
                  <a:pt x="3026161" y="0"/>
                </a:lnTo>
                <a:lnTo>
                  <a:pt x="3026161" y="2997727"/>
                </a:lnTo>
                <a:lnTo>
                  <a:pt x="0" y="2997727"/>
                </a:lnTo>
                <a:lnTo>
                  <a:pt x="0" y="0"/>
                </a:lnTo>
                <a:close/>
              </a:path>
            </a:pathLst>
          </a:custGeom>
          <a:blipFill rotWithShape="1">
            <a:blip r:embed="rId7">
              <a:alphaModFix/>
            </a:blip>
            <a:stretch>
              <a:fillRect/>
            </a:stretch>
          </a:blipFill>
          <a:ln>
            <a:noFill/>
          </a:ln>
        </p:spPr>
        <p:txBody>
          <a:bodyPr/>
          <a:lstStyle/>
          <a:p>
            <a:endParaRPr lang="en-US"/>
          </a:p>
        </p:txBody>
      </p:sp>
      <p:sp>
        <p:nvSpPr>
          <p:cNvPr id="94" name="Google Shape;94;p13"/>
          <p:cNvSpPr/>
          <p:nvPr/>
        </p:nvSpPr>
        <p:spPr>
          <a:xfrm rot="4906195">
            <a:off x="-786204" y="981550"/>
            <a:ext cx="3116765" cy="3406300"/>
          </a:xfrm>
          <a:custGeom>
            <a:avLst/>
            <a:gdLst/>
            <a:ahLst/>
            <a:cxnLst/>
            <a:rect l="l" t="t" r="r" b="b"/>
            <a:pathLst>
              <a:path w="3116765" h="3406300" extrusionOk="0">
                <a:moveTo>
                  <a:pt x="0" y="0"/>
                </a:moveTo>
                <a:lnTo>
                  <a:pt x="3116765" y="0"/>
                </a:lnTo>
                <a:lnTo>
                  <a:pt x="3116765" y="3406300"/>
                </a:lnTo>
                <a:lnTo>
                  <a:pt x="0" y="3406300"/>
                </a:lnTo>
                <a:lnTo>
                  <a:pt x="0" y="0"/>
                </a:lnTo>
                <a:close/>
              </a:path>
            </a:pathLst>
          </a:custGeom>
          <a:blipFill rotWithShape="1">
            <a:blip r:embed="rId8">
              <a:alphaModFix/>
            </a:blip>
            <a:stretch>
              <a:fillRect/>
            </a:stretch>
          </a:blipFill>
          <a:ln>
            <a:noFill/>
          </a:ln>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F5FAC"/>
        </a:solidFill>
        <a:effectLst/>
      </p:bgPr>
    </p:bg>
    <p:spTree>
      <p:nvGrpSpPr>
        <p:cNvPr id="1" name="Shape 206"/>
        <p:cNvGrpSpPr/>
        <p:nvPr/>
      </p:nvGrpSpPr>
      <p:grpSpPr>
        <a:xfrm>
          <a:off x="0" y="0"/>
          <a:ext cx="0" cy="0"/>
          <a:chOff x="0" y="0"/>
          <a:chExt cx="0" cy="0"/>
        </a:xfrm>
      </p:grpSpPr>
      <p:sp>
        <p:nvSpPr>
          <p:cNvPr id="207" name="Google Shape;207;p20"/>
          <p:cNvSpPr/>
          <p:nvPr/>
        </p:nvSpPr>
        <p:spPr>
          <a:xfrm flipH="1">
            <a:off x="-5113170" y="4498635"/>
            <a:ext cx="8255364" cy="7347274"/>
          </a:xfrm>
          <a:custGeom>
            <a:avLst/>
            <a:gdLst/>
            <a:ahLst/>
            <a:cxnLst/>
            <a:rect l="l" t="t" r="r" b="b"/>
            <a:pathLst>
              <a:path w="8255364" h="7347274" extrusionOk="0">
                <a:moveTo>
                  <a:pt x="8255365" y="0"/>
                </a:moveTo>
                <a:lnTo>
                  <a:pt x="0" y="0"/>
                </a:lnTo>
                <a:lnTo>
                  <a:pt x="0" y="7347274"/>
                </a:lnTo>
                <a:lnTo>
                  <a:pt x="8255365" y="7347274"/>
                </a:lnTo>
                <a:lnTo>
                  <a:pt x="8255365" y="0"/>
                </a:lnTo>
                <a:close/>
              </a:path>
            </a:pathLst>
          </a:custGeom>
          <a:blipFill rotWithShape="1">
            <a:blip r:embed="rId3">
              <a:alphaModFix/>
            </a:blip>
            <a:stretch>
              <a:fillRect/>
            </a:stretch>
          </a:blipFill>
          <a:ln>
            <a:noFill/>
          </a:ln>
        </p:spPr>
        <p:txBody>
          <a:bodyPr/>
          <a:lstStyle/>
          <a:p>
            <a:endParaRPr lang="en-US"/>
          </a:p>
        </p:txBody>
      </p:sp>
      <p:sp>
        <p:nvSpPr>
          <p:cNvPr id="208" name="Google Shape;208;p20"/>
          <p:cNvSpPr/>
          <p:nvPr/>
        </p:nvSpPr>
        <p:spPr>
          <a:xfrm rot="2868228">
            <a:off x="-685597" y="-1008159"/>
            <a:ext cx="5083096" cy="5107170"/>
          </a:xfrm>
          <a:custGeom>
            <a:avLst/>
            <a:gdLst/>
            <a:ahLst/>
            <a:cxnLst/>
            <a:rect l="l" t="t" r="r" b="b"/>
            <a:pathLst>
              <a:path w="5083096" h="5107170" extrusionOk="0">
                <a:moveTo>
                  <a:pt x="0" y="0"/>
                </a:moveTo>
                <a:lnTo>
                  <a:pt x="5083096" y="0"/>
                </a:lnTo>
                <a:lnTo>
                  <a:pt x="5083096" y="5107170"/>
                </a:lnTo>
                <a:lnTo>
                  <a:pt x="0" y="5107170"/>
                </a:lnTo>
                <a:lnTo>
                  <a:pt x="0" y="0"/>
                </a:lnTo>
                <a:close/>
              </a:path>
            </a:pathLst>
          </a:custGeom>
          <a:blipFill rotWithShape="1">
            <a:blip r:embed="rId4">
              <a:alphaModFix/>
            </a:blip>
            <a:stretch>
              <a:fillRect/>
            </a:stretch>
          </a:blipFill>
          <a:ln>
            <a:noFill/>
          </a:ln>
        </p:spPr>
        <p:txBody>
          <a:bodyPr/>
          <a:lstStyle/>
          <a:p>
            <a:endParaRPr lang="en-US"/>
          </a:p>
        </p:txBody>
      </p:sp>
      <p:sp>
        <p:nvSpPr>
          <p:cNvPr id="209" name="Google Shape;209;p20"/>
          <p:cNvSpPr txBox="1"/>
          <p:nvPr/>
        </p:nvSpPr>
        <p:spPr>
          <a:xfrm>
            <a:off x="3142195" y="4279560"/>
            <a:ext cx="12003611" cy="997196"/>
          </a:xfrm>
          <a:prstGeom prst="rect">
            <a:avLst/>
          </a:prstGeom>
          <a:noFill/>
          <a:ln>
            <a:noFill/>
          </a:ln>
        </p:spPr>
        <p:txBody>
          <a:bodyPr spcFirstLastPara="1" wrap="square" lIns="0" tIns="0" rIns="0" bIns="0" anchor="t" anchorCtr="0">
            <a:spAutoFit/>
          </a:bodyPr>
          <a:lstStyle/>
          <a:p>
            <a:pPr marL="0" marR="0" lvl="0" indent="0" algn="ctr" rtl="0">
              <a:lnSpc>
                <a:spcPct val="119996"/>
              </a:lnSpc>
              <a:spcBef>
                <a:spcPts val="0"/>
              </a:spcBef>
              <a:spcAft>
                <a:spcPts val="0"/>
              </a:spcAft>
              <a:buNone/>
            </a:pPr>
            <a:r>
              <a:rPr lang="en-US" sz="5400" b="0" i="0" u="none" strike="noStrike" cap="none" dirty="0">
                <a:solidFill>
                  <a:srgbClr val="FFFFFF"/>
                </a:solidFill>
                <a:latin typeface="Bungee"/>
                <a:ea typeface="Bungee"/>
                <a:cs typeface="Bungee"/>
                <a:sym typeface="Bungee"/>
              </a:rPr>
              <a:t>HOW DOES IT WORK?</a:t>
            </a:r>
            <a:endParaRPr sz="5400" dirty="0"/>
          </a:p>
        </p:txBody>
      </p:sp>
      <p:sp>
        <p:nvSpPr>
          <p:cNvPr id="210" name="Google Shape;210;p20"/>
          <p:cNvSpPr/>
          <p:nvPr/>
        </p:nvSpPr>
        <p:spPr>
          <a:xfrm flipH="1">
            <a:off x="6034344" y="6863811"/>
            <a:ext cx="12770607" cy="11365840"/>
          </a:xfrm>
          <a:custGeom>
            <a:avLst/>
            <a:gdLst/>
            <a:ahLst/>
            <a:cxnLst/>
            <a:rect l="l" t="t" r="r" b="b"/>
            <a:pathLst>
              <a:path w="12770607" h="11365840" extrusionOk="0">
                <a:moveTo>
                  <a:pt x="12770607" y="0"/>
                </a:moveTo>
                <a:lnTo>
                  <a:pt x="0" y="0"/>
                </a:lnTo>
                <a:lnTo>
                  <a:pt x="0" y="11365840"/>
                </a:lnTo>
                <a:lnTo>
                  <a:pt x="12770607" y="11365840"/>
                </a:lnTo>
                <a:lnTo>
                  <a:pt x="12770607" y="0"/>
                </a:lnTo>
                <a:close/>
              </a:path>
            </a:pathLst>
          </a:custGeom>
          <a:blipFill rotWithShape="1">
            <a:blip r:embed="rId3">
              <a:alphaModFix/>
            </a:blip>
            <a:stretch>
              <a:fillRect/>
            </a:stretch>
          </a:blipFill>
          <a:ln>
            <a:noFill/>
          </a:ln>
        </p:spPr>
        <p:txBody>
          <a:bodyPr/>
          <a:lstStyle/>
          <a:p>
            <a:endParaRPr lang="en-US"/>
          </a:p>
        </p:txBody>
      </p:sp>
      <p:sp>
        <p:nvSpPr>
          <p:cNvPr id="211" name="Google Shape;211;p20"/>
          <p:cNvSpPr/>
          <p:nvPr/>
        </p:nvSpPr>
        <p:spPr>
          <a:xfrm>
            <a:off x="11181060" y="0"/>
            <a:ext cx="7929491" cy="12220553"/>
          </a:xfrm>
          <a:custGeom>
            <a:avLst/>
            <a:gdLst/>
            <a:ahLst/>
            <a:cxnLst/>
            <a:rect l="l" t="t" r="r" b="b"/>
            <a:pathLst>
              <a:path w="7929491" h="12220553" extrusionOk="0">
                <a:moveTo>
                  <a:pt x="0" y="0"/>
                </a:moveTo>
                <a:lnTo>
                  <a:pt x="7929491" y="0"/>
                </a:lnTo>
                <a:lnTo>
                  <a:pt x="7929491" y="12220553"/>
                </a:lnTo>
                <a:lnTo>
                  <a:pt x="0" y="12220553"/>
                </a:lnTo>
                <a:lnTo>
                  <a:pt x="0" y="0"/>
                </a:lnTo>
                <a:close/>
              </a:path>
            </a:pathLst>
          </a:custGeom>
          <a:blipFill rotWithShape="1">
            <a:blip r:embed="rId5">
              <a:alphaModFix/>
            </a:blip>
            <a:stretch>
              <a:fillRect/>
            </a:stretch>
          </a:blipFill>
          <a:ln>
            <a:noFill/>
          </a:ln>
        </p:spPr>
        <p:txBody>
          <a:bodyPr/>
          <a:lstStyle/>
          <a:p>
            <a:endParaRPr lang="en-US"/>
          </a:p>
        </p:txBody>
      </p:sp>
      <p:sp>
        <p:nvSpPr>
          <p:cNvPr id="212" name="Google Shape;212;p20"/>
          <p:cNvSpPr txBox="1"/>
          <p:nvPr/>
        </p:nvSpPr>
        <p:spPr>
          <a:xfrm>
            <a:off x="5077326" y="3545724"/>
            <a:ext cx="8133348" cy="73866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4000" b="1" dirty="0">
                <a:solidFill>
                  <a:srgbClr val="FFFFFF"/>
                </a:solidFill>
                <a:latin typeface="Rubik"/>
                <a:cs typeface="Rubik"/>
                <a:sym typeface="Rubik"/>
              </a:rPr>
              <a:t>SO, WHAT IS A TELESCOPE?</a:t>
            </a:r>
            <a:endParaRPr sz="4000" dirty="0"/>
          </a:p>
        </p:txBody>
      </p:sp>
      <p:sp>
        <p:nvSpPr>
          <p:cNvPr id="213" name="Google Shape;213;p20"/>
          <p:cNvSpPr/>
          <p:nvPr/>
        </p:nvSpPr>
        <p:spPr>
          <a:xfrm rot="3518182">
            <a:off x="1952314" y="6552185"/>
            <a:ext cx="5094279" cy="5024232"/>
          </a:xfrm>
          <a:custGeom>
            <a:avLst/>
            <a:gdLst/>
            <a:ahLst/>
            <a:cxnLst/>
            <a:rect l="l" t="t" r="r" b="b"/>
            <a:pathLst>
              <a:path w="5094279" h="5024232" extrusionOk="0">
                <a:moveTo>
                  <a:pt x="0" y="0"/>
                </a:moveTo>
                <a:lnTo>
                  <a:pt x="5094278" y="0"/>
                </a:lnTo>
                <a:lnTo>
                  <a:pt x="5094278" y="5024232"/>
                </a:lnTo>
                <a:lnTo>
                  <a:pt x="0" y="5024232"/>
                </a:lnTo>
                <a:lnTo>
                  <a:pt x="0" y="0"/>
                </a:lnTo>
                <a:close/>
              </a:path>
            </a:pathLst>
          </a:custGeom>
          <a:blipFill rotWithShape="1">
            <a:blip r:embed="rId6">
              <a:alphaModFix/>
            </a:blip>
            <a:stretch>
              <a:fillRect/>
            </a:stretch>
          </a:blipFill>
          <a:ln>
            <a:noFill/>
          </a:ln>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110"/>
        <p:cNvGrpSpPr/>
        <p:nvPr/>
      </p:nvGrpSpPr>
      <p:grpSpPr>
        <a:xfrm>
          <a:off x="0" y="0"/>
          <a:ext cx="0" cy="0"/>
          <a:chOff x="0" y="0"/>
          <a:chExt cx="0" cy="0"/>
        </a:xfrm>
      </p:grpSpPr>
      <p:sp>
        <p:nvSpPr>
          <p:cNvPr id="129" name="Google Shape;129;p15"/>
          <p:cNvSpPr txBox="1"/>
          <p:nvPr/>
        </p:nvSpPr>
        <p:spPr>
          <a:xfrm>
            <a:off x="3098106" y="947738"/>
            <a:ext cx="12091789" cy="199439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5400" b="0" i="0" u="none" strike="noStrike" cap="none" dirty="0">
                <a:solidFill>
                  <a:srgbClr val="FFD47F"/>
                </a:solidFill>
                <a:latin typeface="Bungee"/>
                <a:ea typeface="Bungee"/>
                <a:cs typeface="Bungee"/>
                <a:sym typeface="Bungee"/>
              </a:rPr>
              <a:t>Why can’t you see an object that’s far away?</a:t>
            </a:r>
            <a:endParaRPr sz="5400" dirty="0"/>
          </a:p>
        </p:txBody>
      </p:sp>
      <p:sp>
        <p:nvSpPr>
          <p:cNvPr id="136" name="Google Shape;136;p15"/>
          <p:cNvSpPr/>
          <p:nvPr/>
        </p:nvSpPr>
        <p:spPr>
          <a:xfrm rot="-5400000">
            <a:off x="14940136" y="1017465"/>
            <a:ext cx="3211682" cy="3222547"/>
          </a:xfrm>
          <a:custGeom>
            <a:avLst/>
            <a:gdLst/>
            <a:ahLst/>
            <a:cxnLst/>
            <a:rect l="l" t="t" r="r" b="b"/>
            <a:pathLst>
              <a:path w="3211682" h="3222547" extrusionOk="0">
                <a:moveTo>
                  <a:pt x="0" y="0"/>
                </a:moveTo>
                <a:lnTo>
                  <a:pt x="3211682" y="0"/>
                </a:lnTo>
                <a:lnTo>
                  <a:pt x="3211682" y="3222547"/>
                </a:lnTo>
                <a:lnTo>
                  <a:pt x="0" y="3222547"/>
                </a:lnTo>
                <a:lnTo>
                  <a:pt x="0" y="0"/>
                </a:lnTo>
                <a:close/>
              </a:path>
            </a:pathLst>
          </a:custGeom>
          <a:blipFill rotWithShape="1">
            <a:blip r:embed="rId3">
              <a:alphaModFix/>
            </a:blip>
            <a:stretch>
              <a:fillRect/>
            </a:stretch>
          </a:blipFill>
          <a:ln>
            <a:noFill/>
          </a:ln>
        </p:spPr>
        <p:txBody>
          <a:bodyPr/>
          <a:lstStyle/>
          <a:p>
            <a:endParaRPr lang="en-US"/>
          </a:p>
        </p:txBody>
      </p:sp>
      <p:sp>
        <p:nvSpPr>
          <p:cNvPr id="139" name="Google Shape;139;p15"/>
          <p:cNvSpPr/>
          <p:nvPr/>
        </p:nvSpPr>
        <p:spPr>
          <a:xfrm rot="1116292">
            <a:off x="-795345" y="6073411"/>
            <a:ext cx="3648090" cy="3598990"/>
          </a:xfrm>
          <a:custGeom>
            <a:avLst/>
            <a:gdLst/>
            <a:ahLst/>
            <a:cxnLst/>
            <a:rect l="l" t="t" r="r" b="b"/>
            <a:pathLst>
              <a:path w="3648090" h="3598990" extrusionOk="0">
                <a:moveTo>
                  <a:pt x="0" y="0"/>
                </a:moveTo>
                <a:lnTo>
                  <a:pt x="3648090" y="0"/>
                </a:lnTo>
                <a:lnTo>
                  <a:pt x="3648090" y="3598991"/>
                </a:lnTo>
                <a:lnTo>
                  <a:pt x="0" y="3598991"/>
                </a:lnTo>
                <a:lnTo>
                  <a:pt x="0" y="0"/>
                </a:lnTo>
                <a:close/>
              </a:path>
            </a:pathLst>
          </a:custGeom>
          <a:blipFill rotWithShape="1">
            <a:blip r:embed="rId4">
              <a:alphaModFix/>
            </a:blip>
            <a:stretch>
              <a:fillRect/>
            </a:stretch>
          </a:blipFill>
          <a:ln>
            <a:noFill/>
          </a:ln>
        </p:spPr>
        <p:txBody>
          <a:bodyPr/>
          <a:lstStyle/>
          <a:p>
            <a:endParaRPr lang="en-US"/>
          </a:p>
        </p:txBody>
      </p:sp>
    </p:spTree>
    <p:extLst>
      <p:ext uri="{BB962C8B-B14F-4D97-AF65-F5344CB8AC3E}">
        <p14:creationId xmlns:p14="http://schemas.microsoft.com/office/powerpoint/2010/main" val="545148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110"/>
        <p:cNvGrpSpPr/>
        <p:nvPr/>
      </p:nvGrpSpPr>
      <p:grpSpPr>
        <a:xfrm>
          <a:off x="0" y="0"/>
          <a:ext cx="0" cy="0"/>
          <a:chOff x="0" y="0"/>
          <a:chExt cx="0" cy="0"/>
        </a:xfrm>
      </p:grpSpPr>
      <p:grpSp>
        <p:nvGrpSpPr>
          <p:cNvPr id="111" name="Google Shape;111;p15"/>
          <p:cNvGrpSpPr/>
          <p:nvPr/>
        </p:nvGrpSpPr>
        <p:grpSpPr>
          <a:xfrm>
            <a:off x="3331534" y="3132644"/>
            <a:ext cx="11498734" cy="5802511"/>
            <a:chOff x="0" y="-38100"/>
            <a:chExt cx="969159" cy="1528233"/>
          </a:xfrm>
        </p:grpSpPr>
        <p:sp>
          <p:nvSpPr>
            <p:cNvPr id="112" name="Google Shape;112;p15"/>
            <p:cNvSpPr/>
            <p:nvPr/>
          </p:nvSpPr>
          <p:spPr>
            <a:xfrm>
              <a:off x="0" y="0"/>
              <a:ext cx="969159" cy="1490133"/>
            </a:xfrm>
            <a:custGeom>
              <a:avLst/>
              <a:gdLst/>
              <a:ahLst/>
              <a:cxnLst/>
              <a:rect l="l" t="t" r="r" b="b"/>
              <a:pathLst>
                <a:path w="969159" h="1490133" extrusionOk="0">
                  <a:moveTo>
                    <a:pt x="107299" y="0"/>
                  </a:moveTo>
                  <a:lnTo>
                    <a:pt x="861860" y="0"/>
                  </a:lnTo>
                  <a:cubicBezTo>
                    <a:pt x="921119" y="0"/>
                    <a:pt x="969159" y="48040"/>
                    <a:pt x="969159" y="107299"/>
                  </a:cubicBezTo>
                  <a:lnTo>
                    <a:pt x="969159" y="1382834"/>
                  </a:lnTo>
                  <a:cubicBezTo>
                    <a:pt x="969159" y="1442094"/>
                    <a:pt x="921119" y="1490133"/>
                    <a:pt x="861860" y="1490133"/>
                  </a:cubicBezTo>
                  <a:lnTo>
                    <a:pt x="107299" y="1490133"/>
                  </a:lnTo>
                  <a:cubicBezTo>
                    <a:pt x="48040" y="1490133"/>
                    <a:pt x="0" y="1442094"/>
                    <a:pt x="0" y="1382834"/>
                  </a:cubicBezTo>
                  <a:lnTo>
                    <a:pt x="0" y="107299"/>
                  </a:lnTo>
                  <a:cubicBezTo>
                    <a:pt x="0" y="48040"/>
                    <a:pt x="48040" y="0"/>
                    <a:pt x="107299" y="0"/>
                  </a:cubicBezTo>
                  <a:close/>
                </a:path>
              </a:pathLst>
            </a:custGeom>
            <a:solidFill>
              <a:srgbClr val="0F5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5"/>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9" name="Google Shape;129;p15"/>
          <p:cNvSpPr txBox="1"/>
          <p:nvPr/>
        </p:nvSpPr>
        <p:spPr>
          <a:xfrm>
            <a:off x="3098106" y="947738"/>
            <a:ext cx="12091789" cy="199439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5400" b="0" i="0" u="none" strike="noStrike" cap="none" dirty="0">
                <a:solidFill>
                  <a:srgbClr val="FFD47F"/>
                </a:solidFill>
                <a:latin typeface="Bungee"/>
                <a:ea typeface="Bungee"/>
                <a:cs typeface="Bungee"/>
                <a:sym typeface="Bungee"/>
              </a:rPr>
              <a:t>Why can’t you see an object that’s far away?</a:t>
            </a:r>
            <a:endParaRPr sz="5400" dirty="0"/>
          </a:p>
        </p:txBody>
      </p:sp>
      <p:sp>
        <p:nvSpPr>
          <p:cNvPr id="136" name="Google Shape;136;p15"/>
          <p:cNvSpPr/>
          <p:nvPr/>
        </p:nvSpPr>
        <p:spPr>
          <a:xfrm rot="-5400000">
            <a:off x="14940136" y="1017465"/>
            <a:ext cx="3211682" cy="3222547"/>
          </a:xfrm>
          <a:custGeom>
            <a:avLst/>
            <a:gdLst/>
            <a:ahLst/>
            <a:cxnLst/>
            <a:rect l="l" t="t" r="r" b="b"/>
            <a:pathLst>
              <a:path w="3211682" h="3222547" extrusionOk="0">
                <a:moveTo>
                  <a:pt x="0" y="0"/>
                </a:moveTo>
                <a:lnTo>
                  <a:pt x="3211682" y="0"/>
                </a:lnTo>
                <a:lnTo>
                  <a:pt x="3211682" y="3222547"/>
                </a:lnTo>
                <a:lnTo>
                  <a:pt x="0" y="3222547"/>
                </a:lnTo>
                <a:lnTo>
                  <a:pt x="0" y="0"/>
                </a:lnTo>
                <a:close/>
              </a:path>
            </a:pathLst>
          </a:custGeom>
          <a:blipFill rotWithShape="1">
            <a:blip r:embed="rId3">
              <a:alphaModFix/>
            </a:blip>
            <a:stretch>
              <a:fillRect/>
            </a:stretch>
          </a:blipFill>
          <a:ln>
            <a:noFill/>
          </a:ln>
        </p:spPr>
        <p:txBody>
          <a:bodyPr/>
          <a:lstStyle/>
          <a:p>
            <a:endParaRPr lang="en-US"/>
          </a:p>
        </p:txBody>
      </p:sp>
      <p:sp>
        <p:nvSpPr>
          <p:cNvPr id="139" name="Google Shape;139;p15"/>
          <p:cNvSpPr/>
          <p:nvPr/>
        </p:nvSpPr>
        <p:spPr>
          <a:xfrm rot="1116292">
            <a:off x="-795345" y="6073411"/>
            <a:ext cx="3648090" cy="3598990"/>
          </a:xfrm>
          <a:custGeom>
            <a:avLst/>
            <a:gdLst/>
            <a:ahLst/>
            <a:cxnLst/>
            <a:rect l="l" t="t" r="r" b="b"/>
            <a:pathLst>
              <a:path w="3648090" h="3598990" extrusionOk="0">
                <a:moveTo>
                  <a:pt x="0" y="0"/>
                </a:moveTo>
                <a:lnTo>
                  <a:pt x="3648090" y="0"/>
                </a:lnTo>
                <a:lnTo>
                  <a:pt x="3648090" y="3598991"/>
                </a:lnTo>
                <a:lnTo>
                  <a:pt x="0" y="3598991"/>
                </a:lnTo>
                <a:lnTo>
                  <a:pt x="0" y="0"/>
                </a:lnTo>
                <a:close/>
              </a:path>
            </a:pathLst>
          </a:custGeom>
          <a:blipFill rotWithShape="1">
            <a:blip r:embed="rId4">
              <a:alphaModFix/>
            </a:blip>
            <a:stretch>
              <a:fillRect/>
            </a:stretch>
          </a:blipFill>
          <a:ln>
            <a:noFill/>
          </a:ln>
        </p:spPr>
        <p:txBody>
          <a:bodyPr/>
          <a:lstStyle/>
          <a:p>
            <a:endParaRPr lang="en-US"/>
          </a:p>
        </p:txBody>
      </p:sp>
      <p:sp>
        <p:nvSpPr>
          <p:cNvPr id="3" name="Google Shape;137;p15">
            <a:extLst>
              <a:ext uri="{FF2B5EF4-FFF2-40B4-BE49-F238E27FC236}">
                <a16:creationId xmlns:a16="http://schemas.microsoft.com/office/drawing/2014/main" id="{5B7CE1F8-04FE-8BE6-CB13-5477E983260F}"/>
              </a:ext>
            </a:extLst>
          </p:cNvPr>
          <p:cNvSpPr txBox="1"/>
          <p:nvPr/>
        </p:nvSpPr>
        <p:spPr>
          <a:xfrm>
            <a:off x="3518252" y="3945639"/>
            <a:ext cx="11251496" cy="1440394"/>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3600" dirty="0">
                <a:solidFill>
                  <a:srgbClr val="FFFFFF"/>
                </a:solidFill>
                <a:latin typeface="Rubik"/>
                <a:cs typeface="Rubik"/>
                <a:sym typeface="Rubik"/>
              </a:rPr>
              <a:t>The object doesn’t take up much space on your eye’s screen! </a:t>
            </a:r>
          </a:p>
        </p:txBody>
      </p:sp>
    </p:spTree>
    <p:extLst>
      <p:ext uri="{BB962C8B-B14F-4D97-AF65-F5344CB8AC3E}">
        <p14:creationId xmlns:p14="http://schemas.microsoft.com/office/powerpoint/2010/main" val="2909928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110"/>
        <p:cNvGrpSpPr/>
        <p:nvPr/>
      </p:nvGrpSpPr>
      <p:grpSpPr>
        <a:xfrm>
          <a:off x="0" y="0"/>
          <a:ext cx="0" cy="0"/>
          <a:chOff x="0" y="0"/>
          <a:chExt cx="0" cy="0"/>
        </a:xfrm>
      </p:grpSpPr>
      <p:grpSp>
        <p:nvGrpSpPr>
          <p:cNvPr id="111" name="Google Shape;111;p15"/>
          <p:cNvGrpSpPr/>
          <p:nvPr/>
        </p:nvGrpSpPr>
        <p:grpSpPr>
          <a:xfrm>
            <a:off x="3331534" y="3132644"/>
            <a:ext cx="11498734" cy="5802511"/>
            <a:chOff x="0" y="-38100"/>
            <a:chExt cx="969159" cy="1528233"/>
          </a:xfrm>
        </p:grpSpPr>
        <p:sp>
          <p:nvSpPr>
            <p:cNvPr id="112" name="Google Shape;112;p15"/>
            <p:cNvSpPr/>
            <p:nvPr/>
          </p:nvSpPr>
          <p:spPr>
            <a:xfrm>
              <a:off x="0" y="0"/>
              <a:ext cx="969159" cy="1490133"/>
            </a:xfrm>
            <a:custGeom>
              <a:avLst/>
              <a:gdLst/>
              <a:ahLst/>
              <a:cxnLst/>
              <a:rect l="l" t="t" r="r" b="b"/>
              <a:pathLst>
                <a:path w="969159" h="1490133" extrusionOk="0">
                  <a:moveTo>
                    <a:pt x="107299" y="0"/>
                  </a:moveTo>
                  <a:lnTo>
                    <a:pt x="861860" y="0"/>
                  </a:lnTo>
                  <a:cubicBezTo>
                    <a:pt x="921119" y="0"/>
                    <a:pt x="969159" y="48040"/>
                    <a:pt x="969159" y="107299"/>
                  </a:cubicBezTo>
                  <a:lnTo>
                    <a:pt x="969159" y="1382834"/>
                  </a:lnTo>
                  <a:cubicBezTo>
                    <a:pt x="969159" y="1442094"/>
                    <a:pt x="921119" y="1490133"/>
                    <a:pt x="861860" y="1490133"/>
                  </a:cubicBezTo>
                  <a:lnTo>
                    <a:pt x="107299" y="1490133"/>
                  </a:lnTo>
                  <a:cubicBezTo>
                    <a:pt x="48040" y="1490133"/>
                    <a:pt x="0" y="1442094"/>
                    <a:pt x="0" y="1382834"/>
                  </a:cubicBezTo>
                  <a:lnTo>
                    <a:pt x="0" y="107299"/>
                  </a:lnTo>
                  <a:cubicBezTo>
                    <a:pt x="0" y="48040"/>
                    <a:pt x="48040" y="0"/>
                    <a:pt x="107299" y="0"/>
                  </a:cubicBezTo>
                  <a:close/>
                </a:path>
              </a:pathLst>
            </a:custGeom>
            <a:solidFill>
              <a:srgbClr val="0F5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5"/>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9" name="Google Shape;129;p15"/>
          <p:cNvSpPr txBox="1"/>
          <p:nvPr/>
        </p:nvSpPr>
        <p:spPr>
          <a:xfrm>
            <a:off x="3098106" y="947738"/>
            <a:ext cx="12091789" cy="199439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5400" b="0" i="0" u="none" strike="noStrike" cap="none" dirty="0">
                <a:solidFill>
                  <a:srgbClr val="FFD47F"/>
                </a:solidFill>
                <a:latin typeface="Bungee"/>
                <a:ea typeface="Bungee"/>
                <a:cs typeface="Bungee"/>
                <a:sym typeface="Bungee"/>
              </a:rPr>
              <a:t>Why can’t you see an object that’s far away?</a:t>
            </a:r>
            <a:endParaRPr sz="5400" dirty="0"/>
          </a:p>
        </p:txBody>
      </p:sp>
      <p:sp>
        <p:nvSpPr>
          <p:cNvPr id="136" name="Google Shape;136;p15"/>
          <p:cNvSpPr/>
          <p:nvPr/>
        </p:nvSpPr>
        <p:spPr>
          <a:xfrm rot="-5400000">
            <a:off x="14940136" y="1017465"/>
            <a:ext cx="3211682" cy="3222547"/>
          </a:xfrm>
          <a:custGeom>
            <a:avLst/>
            <a:gdLst/>
            <a:ahLst/>
            <a:cxnLst/>
            <a:rect l="l" t="t" r="r" b="b"/>
            <a:pathLst>
              <a:path w="3211682" h="3222547" extrusionOk="0">
                <a:moveTo>
                  <a:pt x="0" y="0"/>
                </a:moveTo>
                <a:lnTo>
                  <a:pt x="3211682" y="0"/>
                </a:lnTo>
                <a:lnTo>
                  <a:pt x="3211682" y="3222547"/>
                </a:lnTo>
                <a:lnTo>
                  <a:pt x="0" y="3222547"/>
                </a:lnTo>
                <a:lnTo>
                  <a:pt x="0" y="0"/>
                </a:lnTo>
                <a:close/>
              </a:path>
            </a:pathLst>
          </a:custGeom>
          <a:blipFill rotWithShape="1">
            <a:blip r:embed="rId3">
              <a:alphaModFix/>
            </a:blip>
            <a:stretch>
              <a:fillRect/>
            </a:stretch>
          </a:blipFill>
          <a:ln>
            <a:noFill/>
          </a:ln>
        </p:spPr>
        <p:txBody>
          <a:bodyPr/>
          <a:lstStyle/>
          <a:p>
            <a:endParaRPr lang="en-US"/>
          </a:p>
        </p:txBody>
      </p:sp>
      <p:sp>
        <p:nvSpPr>
          <p:cNvPr id="139" name="Google Shape;139;p15"/>
          <p:cNvSpPr/>
          <p:nvPr/>
        </p:nvSpPr>
        <p:spPr>
          <a:xfrm rot="1116292">
            <a:off x="-795345" y="6073411"/>
            <a:ext cx="3648090" cy="3598990"/>
          </a:xfrm>
          <a:custGeom>
            <a:avLst/>
            <a:gdLst/>
            <a:ahLst/>
            <a:cxnLst/>
            <a:rect l="l" t="t" r="r" b="b"/>
            <a:pathLst>
              <a:path w="3648090" h="3598990" extrusionOk="0">
                <a:moveTo>
                  <a:pt x="0" y="0"/>
                </a:moveTo>
                <a:lnTo>
                  <a:pt x="3648090" y="0"/>
                </a:lnTo>
                <a:lnTo>
                  <a:pt x="3648090" y="3598991"/>
                </a:lnTo>
                <a:lnTo>
                  <a:pt x="0" y="3598991"/>
                </a:lnTo>
                <a:lnTo>
                  <a:pt x="0" y="0"/>
                </a:lnTo>
                <a:close/>
              </a:path>
            </a:pathLst>
          </a:custGeom>
          <a:blipFill rotWithShape="1">
            <a:blip r:embed="rId4">
              <a:alphaModFix/>
            </a:blip>
            <a:stretch>
              <a:fillRect/>
            </a:stretch>
          </a:blipFill>
          <a:ln>
            <a:noFill/>
          </a:ln>
        </p:spPr>
        <p:txBody>
          <a:bodyPr/>
          <a:lstStyle/>
          <a:p>
            <a:endParaRPr lang="en-US"/>
          </a:p>
        </p:txBody>
      </p:sp>
      <p:sp>
        <p:nvSpPr>
          <p:cNvPr id="3" name="Google Shape;137;p15">
            <a:extLst>
              <a:ext uri="{FF2B5EF4-FFF2-40B4-BE49-F238E27FC236}">
                <a16:creationId xmlns:a16="http://schemas.microsoft.com/office/drawing/2014/main" id="{5B7CE1F8-04FE-8BE6-CB13-5477E983260F}"/>
              </a:ext>
            </a:extLst>
          </p:cNvPr>
          <p:cNvSpPr txBox="1"/>
          <p:nvPr/>
        </p:nvSpPr>
        <p:spPr>
          <a:xfrm>
            <a:off x="3518252" y="3945639"/>
            <a:ext cx="11251496" cy="1440394"/>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3600" dirty="0">
                <a:solidFill>
                  <a:srgbClr val="FFFFFF"/>
                </a:solidFill>
                <a:latin typeface="Rubik"/>
                <a:cs typeface="Rubik"/>
                <a:sym typeface="Rubik"/>
              </a:rPr>
              <a:t>The object doesn’t take up much space on your eye’s screen! </a:t>
            </a:r>
          </a:p>
        </p:txBody>
      </p:sp>
      <p:sp>
        <p:nvSpPr>
          <p:cNvPr id="2" name="Google Shape;137;p15">
            <a:extLst>
              <a:ext uri="{FF2B5EF4-FFF2-40B4-BE49-F238E27FC236}">
                <a16:creationId xmlns:a16="http://schemas.microsoft.com/office/drawing/2014/main" id="{0EBBEE33-15FA-B48A-154B-12D2A754E9C0}"/>
              </a:ext>
            </a:extLst>
          </p:cNvPr>
          <p:cNvSpPr txBox="1"/>
          <p:nvPr/>
        </p:nvSpPr>
        <p:spPr>
          <a:xfrm>
            <a:off x="3518252" y="5386033"/>
            <a:ext cx="11251496" cy="2160591"/>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3600" dirty="0">
                <a:solidFill>
                  <a:srgbClr val="FFFFFF"/>
                </a:solidFill>
                <a:latin typeface="Rubik"/>
                <a:cs typeface="Rubik"/>
                <a:sym typeface="Rubik"/>
              </a:rPr>
              <a:t>For example, you can’t read the writing on a dime which is 100 feet away. So you need to trick your eye into thinking it is closer.</a:t>
            </a:r>
          </a:p>
        </p:txBody>
      </p:sp>
    </p:spTree>
    <p:extLst>
      <p:ext uri="{BB962C8B-B14F-4D97-AF65-F5344CB8AC3E}">
        <p14:creationId xmlns:p14="http://schemas.microsoft.com/office/powerpoint/2010/main" val="3755252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110"/>
        <p:cNvGrpSpPr/>
        <p:nvPr/>
      </p:nvGrpSpPr>
      <p:grpSpPr>
        <a:xfrm>
          <a:off x="0" y="0"/>
          <a:ext cx="0" cy="0"/>
          <a:chOff x="0" y="0"/>
          <a:chExt cx="0" cy="0"/>
        </a:xfrm>
      </p:grpSpPr>
      <p:grpSp>
        <p:nvGrpSpPr>
          <p:cNvPr id="111" name="Google Shape;111;p15"/>
          <p:cNvGrpSpPr/>
          <p:nvPr/>
        </p:nvGrpSpPr>
        <p:grpSpPr>
          <a:xfrm>
            <a:off x="3331534" y="3132644"/>
            <a:ext cx="11498734" cy="5802511"/>
            <a:chOff x="0" y="-38100"/>
            <a:chExt cx="969159" cy="1528233"/>
          </a:xfrm>
        </p:grpSpPr>
        <p:sp>
          <p:nvSpPr>
            <p:cNvPr id="112" name="Google Shape;112;p15"/>
            <p:cNvSpPr/>
            <p:nvPr/>
          </p:nvSpPr>
          <p:spPr>
            <a:xfrm>
              <a:off x="0" y="0"/>
              <a:ext cx="969159" cy="1490133"/>
            </a:xfrm>
            <a:custGeom>
              <a:avLst/>
              <a:gdLst/>
              <a:ahLst/>
              <a:cxnLst/>
              <a:rect l="l" t="t" r="r" b="b"/>
              <a:pathLst>
                <a:path w="969159" h="1490133" extrusionOk="0">
                  <a:moveTo>
                    <a:pt x="107299" y="0"/>
                  </a:moveTo>
                  <a:lnTo>
                    <a:pt x="861860" y="0"/>
                  </a:lnTo>
                  <a:cubicBezTo>
                    <a:pt x="921119" y="0"/>
                    <a:pt x="969159" y="48040"/>
                    <a:pt x="969159" y="107299"/>
                  </a:cubicBezTo>
                  <a:lnTo>
                    <a:pt x="969159" y="1382834"/>
                  </a:lnTo>
                  <a:cubicBezTo>
                    <a:pt x="969159" y="1442094"/>
                    <a:pt x="921119" y="1490133"/>
                    <a:pt x="861860" y="1490133"/>
                  </a:cubicBezTo>
                  <a:lnTo>
                    <a:pt x="107299" y="1490133"/>
                  </a:lnTo>
                  <a:cubicBezTo>
                    <a:pt x="48040" y="1490133"/>
                    <a:pt x="0" y="1442094"/>
                    <a:pt x="0" y="1382834"/>
                  </a:cubicBezTo>
                  <a:lnTo>
                    <a:pt x="0" y="107299"/>
                  </a:lnTo>
                  <a:cubicBezTo>
                    <a:pt x="0" y="48040"/>
                    <a:pt x="48040" y="0"/>
                    <a:pt x="107299" y="0"/>
                  </a:cubicBezTo>
                  <a:close/>
                </a:path>
              </a:pathLst>
            </a:custGeom>
            <a:solidFill>
              <a:srgbClr val="0F5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5"/>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9" name="Google Shape;129;p15"/>
          <p:cNvSpPr txBox="1"/>
          <p:nvPr/>
        </p:nvSpPr>
        <p:spPr>
          <a:xfrm>
            <a:off x="3098106" y="947738"/>
            <a:ext cx="12091789" cy="199439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5400" b="0" i="0" u="none" strike="noStrike" cap="none" dirty="0">
                <a:solidFill>
                  <a:srgbClr val="FFD47F"/>
                </a:solidFill>
                <a:latin typeface="Bungee"/>
                <a:ea typeface="Bungee"/>
                <a:cs typeface="Bungee"/>
                <a:sym typeface="Bungee"/>
              </a:rPr>
              <a:t>Why can’t you see an object that’s far away?</a:t>
            </a:r>
            <a:endParaRPr sz="5400" dirty="0"/>
          </a:p>
        </p:txBody>
      </p:sp>
      <p:sp>
        <p:nvSpPr>
          <p:cNvPr id="136" name="Google Shape;136;p15"/>
          <p:cNvSpPr/>
          <p:nvPr/>
        </p:nvSpPr>
        <p:spPr>
          <a:xfrm rot="-5400000">
            <a:off x="14940136" y="1017465"/>
            <a:ext cx="3211682" cy="3222547"/>
          </a:xfrm>
          <a:custGeom>
            <a:avLst/>
            <a:gdLst/>
            <a:ahLst/>
            <a:cxnLst/>
            <a:rect l="l" t="t" r="r" b="b"/>
            <a:pathLst>
              <a:path w="3211682" h="3222547" extrusionOk="0">
                <a:moveTo>
                  <a:pt x="0" y="0"/>
                </a:moveTo>
                <a:lnTo>
                  <a:pt x="3211682" y="0"/>
                </a:lnTo>
                <a:lnTo>
                  <a:pt x="3211682" y="3222547"/>
                </a:lnTo>
                <a:lnTo>
                  <a:pt x="0" y="3222547"/>
                </a:lnTo>
                <a:lnTo>
                  <a:pt x="0" y="0"/>
                </a:lnTo>
                <a:close/>
              </a:path>
            </a:pathLst>
          </a:custGeom>
          <a:blipFill rotWithShape="1">
            <a:blip r:embed="rId3">
              <a:alphaModFix/>
            </a:blip>
            <a:stretch>
              <a:fillRect/>
            </a:stretch>
          </a:blipFill>
          <a:ln>
            <a:noFill/>
          </a:ln>
        </p:spPr>
        <p:txBody>
          <a:bodyPr/>
          <a:lstStyle/>
          <a:p>
            <a:endParaRPr lang="en-US"/>
          </a:p>
        </p:txBody>
      </p:sp>
      <p:sp>
        <p:nvSpPr>
          <p:cNvPr id="139" name="Google Shape;139;p15"/>
          <p:cNvSpPr/>
          <p:nvPr/>
        </p:nvSpPr>
        <p:spPr>
          <a:xfrm rot="1116292">
            <a:off x="-795345" y="6073411"/>
            <a:ext cx="3648090" cy="3598990"/>
          </a:xfrm>
          <a:custGeom>
            <a:avLst/>
            <a:gdLst/>
            <a:ahLst/>
            <a:cxnLst/>
            <a:rect l="l" t="t" r="r" b="b"/>
            <a:pathLst>
              <a:path w="3648090" h="3598990" extrusionOk="0">
                <a:moveTo>
                  <a:pt x="0" y="0"/>
                </a:moveTo>
                <a:lnTo>
                  <a:pt x="3648090" y="0"/>
                </a:lnTo>
                <a:lnTo>
                  <a:pt x="3648090" y="3598991"/>
                </a:lnTo>
                <a:lnTo>
                  <a:pt x="0" y="3598991"/>
                </a:lnTo>
                <a:lnTo>
                  <a:pt x="0" y="0"/>
                </a:lnTo>
                <a:close/>
              </a:path>
            </a:pathLst>
          </a:custGeom>
          <a:blipFill rotWithShape="1">
            <a:blip r:embed="rId4">
              <a:alphaModFix/>
            </a:blip>
            <a:stretch>
              <a:fillRect/>
            </a:stretch>
          </a:blipFill>
          <a:ln>
            <a:noFill/>
          </a:ln>
        </p:spPr>
        <p:txBody>
          <a:bodyPr/>
          <a:lstStyle/>
          <a:p>
            <a:endParaRPr lang="en-US"/>
          </a:p>
        </p:txBody>
      </p:sp>
      <p:sp>
        <p:nvSpPr>
          <p:cNvPr id="3" name="Google Shape;137;p15">
            <a:extLst>
              <a:ext uri="{FF2B5EF4-FFF2-40B4-BE49-F238E27FC236}">
                <a16:creationId xmlns:a16="http://schemas.microsoft.com/office/drawing/2014/main" id="{5B7CE1F8-04FE-8BE6-CB13-5477E983260F}"/>
              </a:ext>
            </a:extLst>
          </p:cNvPr>
          <p:cNvSpPr txBox="1"/>
          <p:nvPr/>
        </p:nvSpPr>
        <p:spPr>
          <a:xfrm>
            <a:off x="3518252" y="3945639"/>
            <a:ext cx="11251496" cy="1440394"/>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3600" dirty="0">
                <a:solidFill>
                  <a:srgbClr val="FFFFFF"/>
                </a:solidFill>
                <a:latin typeface="Rubik"/>
                <a:cs typeface="Rubik"/>
                <a:sym typeface="Rubik"/>
              </a:rPr>
              <a:t>The object doesn’t take up much space on your eye’s screen! </a:t>
            </a:r>
          </a:p>
        </p:txBody>
      </p:sp>
      <p:sp>
        <p:nvSpPr>
          <p:cNvPr id="2" name="Google Shape;137;p15">
            <a:extLst>
              <a:ext uri="{FF2B5EF4-FFF2-40B4-BE49-F238E27FC236}">
                <a16:creationId xmlns:a16="http://schemas.microsoft.com/office/drawing/2014/main" id="{0EBBEE33-15FA-B48A-154B-12D2A754E9C0}"/>
              </a:ext>
            </a:extLst>
          </p:cNvPr>
          <p:cNvSpPr txBox="1"/>
          <p:nvPr/>
        </p:nvSpPr>
        <p:spPr>
          <a:xfrm>
            <a:off x="3518252" y="5386033"/>
            <a:ext cx="11251496" cy="2160591"/>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3600" dirty="0">
                <a:solidFill>
                  <a:srgbClr val="FFFFFF"/>
                </a:solidFill>
                <a:latin typeface="Rubik"/>
                <a:cs typeface="Rubik"/>
                <a:sym typeface="Rubik"/>
              </a:rPr>
              <a:t>For example, you can’t read the writing on a dime which is 100 feet away. So you need to trick your eye into thinking it is closer.</a:t>
            </a:r>
          </a:p>
        </p:txBody>
      </p:sp>
      <p:sp>
        <p:nvSpPr>
          <p:cNvPr id="5" name="Google Shape;129;p15">
            <a:extLst>
              <a:ext uri="{FF2B5EF4-FFF2-40B4-BE49-F238E27FC236}">
                <a16:creationId xmlns:a16="http://schemas.microsoft.com/office/drawing/2014/main" id="{FEF5A87C-7757-AFA1-148D-A02B7ACA114F}"/>
              </a:ext>
            </a:extLst>
          </p:cNvPr>
          <p:cNvSpPr txBox="1"/>
          <p:nvPr/>
        </p:nvSpPr>
        <p:spPr>
          <a:xfrm>
            <a:off x="3035007" y="7716000"/>
            <a:ext cx="12091789" cy="88639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4800" b="0" i="0" u="none" strike="noStrike" cap="none" dirty="0">
                <a:solidFill>
                  <a:srgbClr val="FFD47F"/>
                </a:solidFill>
                <a:latin typeface="Bungee"/>
                <a:ea typeface="Bungee"/>
                <a:cs typeface="Bungee"/>
                <a:sym typeface="Bungee"/>
              </a:rPr>
              <a:t>A TELESCOPE USES THIS TRICK!</a:t>
            </a:r>
            <a:endParaRPr sz="4800" dirty="0"/>
          </a:p>
        </p:txBody>
      </p:sp>
    </p:spTree>
    <p:extLst>
      <p:ext uri="{BB962C8B-B14F-4D97-AF65-F5344CB8AC3E}">
        <p14:creationId xmlns:p14="http://schemas.microsoft.com/office/powerpoint/2010/main" val="1778933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110"/>
        <p:cNvGrpSpPr/>
        <p:nvPr/>
      </p:nvGrpSpPr>
      <p:grpSpPr>
        <a:xfrm>
          <a:off x="0" y="0"/>
          <a:ext cx="0" cy="0"/>
          <a:chOff x="0" y="0"/>
          <a:chExt cx="0" cy="0"/>
        </a:xfrm>
      </p:grpSpPr>
      <p:grpSp>
        <p:nvGrpSpPr>
          <p:cNvPr id="111" name="Google Shape;111;p15"/>
          <p:cNvGrpSpPr/>
          <p:nvPr/>
        </p:nvGrpSpPr>
        <p:grpSpPr>
          <a:xfrm>
            <a:off x="3331534" y="3132644"/>
            <a:ext cx="11498734" cy="5802511"/>
            <a:chOff x="0" y="-38100"/>
            <a:chExt cx="969159" cy="1528233"/>
          </a:xfrm>
        </p:grpSpPr>
        <p:sp>
          <p:nvSpPr>
            <p:cNvPr id="112" name="Google Shape;112;p15"/>
            <p:cNvSpPr/>
            <p:nvPr/>
          </p:nvSpPr>
          <p:spPr>
            <a:xfrm>
              <a:off x="0" y="0"/>
              <a:ext cx="969159" cy="1490133"/>
            </a:xfrm>
            <a:custGeom>
              <a:avLst/>
              <a:gdLst/>
              <a:ahLst/>
              <a:cxnLst/>
              <a:rect l="l" t="t" r="r" b="b"/>
              <a:pathLst>
                <a:path w="969159" h="1490133" extrusionOk="0">
                  <a:moveTo>
                    <a:pt x="107299" y="0"/>
                  </a:moveTo>
                  <a:lnTo>
                    <a:pt x="861860" y="0"/>
                  </a:lnTo>
                  <a:cubicBezTo>
                    <a:pt x="921119" y="0"/>
                    <a:pt x="969159" y="48040"/>
                    <a:pt x="969159" y="107299"/>
                  </a:cubicBezTo>
                  <a:lnTo>
                    <a:pt x="969159" y="1382834"/>
                  </a:lnTo>
                  <a:cubicBezTo>
                    <a:pt x="969159" y="1442094"/>
                    <a:pt x="921119" y="1490133"/>
                    <a:pt x="861860" y="1490133"/>
                  </a:cubicBezTo>
                  <a:lnTo>
                    <a:pt x="107299" y="1490133"/>
                  </a:lnTo>
                  <a:cubicBezTo>
                    <a:pt x="48040" y="1490133"/>
                    <a:pt x="0" y="1442094"/>
                    <a:pt x="0" y="1382834"/>
                  </a:cubicBezTo>
                  <a:lnTo>
                    <a:pt x="0" y="107299"/>
                  </a:lnTo>
                  <a:cubicBezTo>
                    <a:pt x="0" y="48040"/>
                    <a:pt x="48040" y="0"/>
                    <a:pt x="107299" y="0"/>
                  </a:cubicBezTo>
                  <a:close/>
                </a:path>
              </a:pathLst>
            </a:custGeom>
            <a:solidFill>
              <a:srgbClr val="0F5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5"/>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9" name="Google Shape;129;p15"/>
          <p:cNvSpPr txBox="1"/>
          <p:nvPr/>
        </p:nvSpPr>
        <p:spPr>
          <a:xfrm>
            <a:off x="3098106" y="947738"/>
            <a:ext cx="12091789" cy="125572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800" b="0" i="0" u="none" strike="noStrike" cap="none" dirty="0">
                <a:solidFill>
                  <a:srgbClr val="FFD47F"/>
                </a:solidFill>
                <a:latin typeface="Bungee"/>
                <a:ea typeface="Bungee"/>
                <a:cs typeface="Bungee"/>
                <a:sym typeface="Bungee"/>
              </a:rPr>
              <a:t>WHAT IS A TELESCOPE?</a:t>
            </a:r>
            <a:endParaRPr dirty="0"/>
          </a:p>
        </p:txBody>
      </p:sp>
      <p:sp>
        <p:nvSpPr>
          <p:cNvPr id="136" name="Google Shape;136;p15"/>
          <p:cNvSpPr>
            <a:spLocks noChangeAspect="1"/>
          </p:cNvSpPr>
          <p:nvPr/>
        </p:nvSpPr>
        <p:spPr>
          <a:xfrm rot="-5400000">
            <a:off x="831356" y="5677896"/>
            <a:ext cx="4014602" cy="4028184"/>
          </a:xfrm>
          <a:custGeom>
            <a:avLst/>
            <a:gdLst/>
            <a:ahLst/>
            <a:cxnLst/>
            <a:rect l="l" t="t" r="r" b="b"/>
            <a:pathLst>
              <a:path w="3211682" h="3222547" extrusionOk="0">
                <a:moveTo>
                  <a:pt x="0" y="0"/>
                </a:moveTo>
                <a:lnTo>
                  <a:pt x="3211682" y="0"/>
                </a:lnTo>
                <a:lnTo>
                  <a:pt x="3211682" y="3222547"/>
                </a:lnTo>
                <a:lnTo>
                  <a:pt x="0" y="3222547"/>
                </a:lnTo>
                <a:lnTo>
                  <a:pt x="0" y="0"/>
                </a:lnTo>
                <a:close/>
              </a:path>
            </a:pathLst>
          </a:custGeom>
          <a:blipFill rotWithShape="1">
            <a:blip r:embed="rId3">
              <a:alphaModFix/>
            </a:blip>
            <a:stretch>
              <a:fillRect/>
            </a:stretch>
          </a:blipFill>
          <a:ln>
            <a:noFill/>
          </a:ln>
        </p:spPr>
        <p:txBody>
          <a:bodyPr/>
          <a:lstStyle/>
          <a:p>
            <a:endParaRPr lang="en-US"/>
          </a:p>
        </p:txBody>
      </p:sp>
      <p:sp>
        <p:nvSpPr>
          <p:cNvPr id="139" name="Google Shape;139;p15"/>
          <p:cNvSpPr/>
          <p:nvPr/>
        </p:nvSpPr>
        <p:spPr>
          <a:xfrm rot="1116292">
            <a:off x="15309055" y="287467"/>
            <a:ext cx="3648090" cy="3598990"/>
          </a:xfrm>
          <a:custGeom>
            <a:avLst/>
            <a:gdLst/>
            <a:ahLst/>
            <a:cxnLst/>
            <a:rect l="l" t="t" r="r" b="b"/>
            <a:pathLst>
              <a:path w="3648090" h="3598990" extrusionOk="0">
                <a:moveTo>
                  <a:pt x="0" y="0"/>
                </a:moveTo>
                <a:lnTo>
                  <a:pt x="3648090" y="0"/>
                </a:lnTo>
                <a:lnTo>
                  <a:pt x="3648090" y="3598991"/>
                </a:lnTo>
                <a:lnTo>
                  <a:pt x="0" y="3598991"/>
                </a:lnTo>
                <a:lnTo>
                  <a:pt x="0" y="0"/>
                </a:lnTo>
                <a:close/>
              </a:path>
            </a:pathLst>
          </a:custGeom>
          <a:blipFill rotWithShape="1">
            <a:blip r:embed="rId4">
              <a:alphaModFix/>
            </a:blip>
            <a:stretch>
              <a:fillRect/>
            </a:stretch>
          </a:blipFill>
          <a:ln>
            <a:noFill/>
          </a:ln>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110"/>
        <p:cNvGrpSpPr/>
        <p:nvPr/>
      </p:nvGrpSpPr>
      <p:grpSpPr>
        <a:xfrm>
          <a:off x="0" y="0"/>
          <a:ext cx="0" cy="0"/>
          <a:chOff x="0" y="0"/>
          <a:chExt cx="0" cy="0"/>
        </a:xfrm>
      </p:grpSpPr>
      <p:grpSp>
        <p:nvGrpSpPr>
          <p:cNvPr id="111" name="Google Shape;111;p15"/>
          <p:cNvGrpSpPr/>
          <p:nvPr/>
        </p:nvGrpSpPr>
        <p:grpSpPr>
          <a:xfrm>
            <a:off x="3331534" y="3132644"/>
            <a:ext cx="11498734" cy="5802511"/>
            <a:chOff x="0" y="-38100"/>
            <a:chExt cx="969159" cy="1528233"/>
          </a:xfrm>
        </p:grpSpPr>
        <p:sp>
          <p:nvSpPr>
            <p:cNvPr id="112" name="Google Shape;112;p15"/>
            <p:cNvSpPr/>
            <p:nvPr/>
          </p:nvSpPr>
          <p:spPr>
            <a:xfrm>
              <a:off x="0" y="0"/>
              <a:ext cx="969159" cy="1490133"/>
            </a:xfrm>
            <a:custGeom>
              <a:avLst/>
              <a:gdLst/>
              <a:ahLst/>
              <a:cxnLst/>
              <a:rect l="l" t="t" r="r" b="b"/>
              <a:pathLst>
                <a:path w="969159" h="1490133" extrusionOk="0">
                  <a:moveTo>
                    <a:pt x="107299" y="0"/>
                  </a:moveTo>
                  <a:lnTo>
                    <a:pt x="861860" y="0"/>
                  </a:lnTo>
                  <a:cubicBezTo>
                    <a:pt x="921119" y="0"/>
                    <a:pt x="969159" y="48040"/>
                    <a:pt x="969159" y="107299"/>
                  </a:cubicBezTo>
                  <a:lnTo>
                    <a:pt x="969159" y="1382834"/>
                  </a:lnTo>
                  <a:cubicBezTo>
                    <a:pt x="969159" y="1442094"/>
                    <a:pt x="921119" y="1490133"/>
                    <a:pt x="861860" y="1490133"/>
                  </a:cubicBezTo>
                  <a:lnTo>
                    <a:pt x="107299" y="1490133"/>
                  </a:lnTo>
                  <a:cubicBezTo>
                    <a:pt x="48040" y="1490133"/>
                    <a:pt x="0" y="1442094"/>
                    <a:pt x="0" y="1382834"/>
                  </a:cubicBezTo>
                  <a:lnTo>
                    <a:pt x="0" y="107299"/>
                  </a:lnTo>
                  <a:cubicBezTo>
                    <a:pt x="0" y="48040"/>
                    <a:pt x="48040" y="0"/>
                    <a:pt x="107299" y="0"/>
                  </a:cubicBezTo>
                  <a:close/>
                </a:path>
              </a:pathLst>
            </a:custGeom>
            <a:solidFill>
              <a:srgbClr val="0F5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5"/>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9" name="Google Shape;129;p15"/>
          <p:cNvSpPr txBox="1"/>
          <p:nvPr/>
        </p:nvSpPr>
        <p:spPr>
          <a:xfrm>
            <a:off x="3098106" y="947738"/>
            <a:ext cx="12091789" cy="125572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800" b="0" i="0" u="none" strike="noStrike" cap="none" dirty="0">
                <a:solidFill>
                  <a:srgbClr val="FFD47F"/>
                </a:solidFill>
                <a:latin typeface="Bungee"/>
                <a:ea typeface="Bungee"/>
                <a:cs typeface="Bungee"/>
                <a:sym typeface="Bungee"/>
              </a:rPr>
              <a:t>WHAT IS A TELESCOPE?</a:t>
            </a:r>
            <a:endParaRPr dirty="0"/>
          </a:p>
        </p:txBody>
      </p:sp>
      <p:sp>
        <p:nvSpPr>
          <p:cNvPr id="136" name="Google Shape;136;p15"/>
          <p:cNvSpPr>
            <a:spLocks noChangeAspect="1"/>
          </p:cNvSpPr>
          <p:nvPr/>
        </p:nvSpPr>
        <p:spPr>
          <a:xfrm rot="-5400000">
            <a:off x="831356" y="5677896"/>
            <a:ext cx="4014602" cy="4028184"/>
          </a:xfrm>
          <a:custGeom>
            <a:avLst/>
            <a:gdLst/>
            <a:ahLst/>
            <a:cxnLst/>
            <a:rect l="l" t="t" r="r" b="b"/>
            <a:pathLst>
              <a:path w="3211682" h="3222547" extrusionOk="0">
                <a:moveTo>
                  <a:pt x="0" y="0"/>
                </a:moveTo>
                <a:lnTo>
                  <a:pt x="3211682" y="0"/>
                </a:lnTo>
                <a:lnTo>
                  <a:pt x="3211682" y="3222547"/>
                </a:lnTo>
                <a:lnTo>
                  <a:pt x="0" y="3222547"/>
                </a:lnTo>
                <a:lnTo>
                  <a:pt x="0" y="0"/>
                </a:lnTo>
                <a:close/>
              </a:path>
            </a:pathLst>
          </a:custGeom>
          <a:blipFill rotWithShape="1">
            <a:blip r:embed="rId3">
              <a:alphaModFix/>
            </a:blip>
            <a:stretch>
              <a:fillRect/>
            </a:stretch>
          </a:blipFill>
          <a:ln>
            <a:noFill/>
          </a:ln>
        </p:spPr>
        <p:txBody>
          <a:bodyPr/>
          <a:lstStyle/>
          <a:p>
            <a:endParaRPr lang="en-US"/>
          </a:p>
        </p:txBody>
      </p:sp>
      <p:sp>
        <p:nvSpPr>
          <p:cNvPr id="139" name="Google Shape;139;p15"/>
          <p:cNvSpPr/>
          <p:nvPr/>
        </p:nvSpPr>
        <p:spPr>
          <a:xfrm rot="1116292">
            <a:off x="15309055" y="287467"/>
            <a:ext cx="3648090" cy="3598990"/>
          </a:xfrm>
          <a:custGeom>
            <a:avLst/>
            <a:gdLst/>
            <a:ahLst/>
            <a:cxnLst/>
            <a:rect l="l" t="t" r="r" b="b"/>
            <a:pathLst>
              <a:path w="3648090" h="3598990" extrusionOk="0">
                <a:moveTo>
                  <a:pt x="0" y="0"/>
                </a:moveTo>
                <a:lnTo>
                  <a:pt x="3648090" y="0"/>
                </a:lnTo>
                <a:lnTo>
                  <a:pt x="3648090" y="3598991"/>
                </a:lnTo>
                <a:lnTo>
                  <a:pt x="0" y="3598991"/>
                </a:lnTo>
                <a:lnTo>
                  <a:pt x="0" y="0"/>
                </a:lnTo>
                <a:close/>
              </a:path>
            </a:pathLst>
          </a:custGeom>
          <a:blipFill rotWithShape="1">
            <a:blip r:embed="rId4">
              <a:alphaModFix/>
            </a:blip>
            <a:stretch>
              <a:fillRect/>
            </a:stretch>
          </a:blipFill>
          <a:ln>
            <a:noFill/>
          </a:ln>
        </p:spPr>
        <p:txBody>
          <a:bodyPr/>
          <a:lstStyle/>
          <a:p>
            <a:endParaRPr lang="en-US"/>
          </a:p>
        </p:txBody>
      </p:sp>
      <p:sp>
        <p:nvSpPr>
          <p:cNvPr id="2" name="Google Shape;133;p15">
            <a:extLst>
              <a:ext uri="{FF2B5EF4-FFF2-40B4-BE49-F238E27FC236}">
                <a16:creationId xmlns:a16="http://schemas.microsoft.com/office/drawing/2014/main" id="{C5C9132E-60AF-8DBE-93AE-602CA180398C}"/>
              </a:ext>
            </a:extLst>
          </p:cNvPr>
          <p:cNvSpPr txBox="1"/>
          <p:nvPr/>
        </p:nvSpPr>
        <p:spPr>
          <a:xfrm>
            <a:off x="3457732" y="3882825"/>
            <a:ext cx="11251496" cy="2049407"/>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699" b="0" i="0" u="none" strike="noStrike" cap="none" dirty="0">
                <a:solidFill>
                  <a:srgbClr val="FFFFFF"/>
                </a:solidFill>
                <a:latin typeface="Bungee"/>
                <a:ea typeface="Bungee"/>
                <a:cs typeface="Bungee"/>
                <a:sym typeface="Bungee"/>
              </a:rPr>
              <a:t>THE WORD TELESCOPE COMES FROM THE GREEK WORD </a:t>
            </a:r>
            <a:r>
              <a:rPr lang="en-US" sz="3699" b="0" i="1" u="none" strike="noStrike" cap="none" dirty="0">
                <a:solidFill>
                  <a:srgbClr val="FFFFFF"/>
                </a:solidFill>
                <a:latin typeface="Bungee"/>
                <a:ea typeface="Bungee"/>
                <a:cs typeface="Bungee"/>
                <a:sym typeface="Bungee"/>
              </a:rPr>
              <a:t>TELESKOPOS</a:t>
            </a:r>
            <a:r>
              <a:rPr lang="en-US" sz="3699" b="0" u="none" strike="noStrike" cap="none" dirty="0">
                <a:solidFill>
                  <a:srgbClr val="FFFFFF"/>
                </a:solidFill>
                <a:latin typeface="Bungee"/>
                <a:ea typeface="Bungee"/>
                <a:cs typeface="Bungee"/>
                <a:sym typeface="Bungee"/>
              </a:rPr>
              <a:t>, WHICH MEANS ‘FAR-SEEING’</a:t>
            </a:r>
            <a:endParaRPr i="1" dirty="0"/>
          </a:p>
        </p:txBody>
      </p:sp>
    </p:spTree>
    <p:extLst>
      <p:ext uri="{BB962C8B-B14F-4D97-AF65-F5344CB8AC3E}">
        <p14:creationId xmlns:p14="http://schemas.microsoft.com/office/powerpoint/2010/main" val="23327725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110"/>
        <p:cNvGrpSpPr/>
        <p:nvPr/>
      </p:nvGrpSpPr>
      <p:grpSpPr>
        <a:xfrm>
          <a:off x="0" y="0"/>
          <a:ext cx="0" cy="0"/>
          <a:chOff x="0" y="0"/>
          <a:chExt cx="0" cy="0"/>
        </a:xfrm>
      </p:grpSpPr>
      <p:grpSp>
        <p:nvGrpSpPr>
          <p:cNvPr id="111" name="Google Shape;111;p15"/>
          <p:cNvGrpSpPr/>
          <p:nvPr/>
        </p:nvGrpSpPr>
        <p:grpSpPr>
          <a:xfrm>
            <a:off x="3331534" y="3132644"/>
            <a:ext cx="11498734" cy="5802511"/>
            <a:chOff x="0" y="-38100"/>
            <a:chExt cx="969159" cy="1528233"/>
          </a:xfrm>
        </p:grpSpPr>
        <p:sp>
          <p:nvSpPr>
            <p:cNvPr id="112" name="Google Shape;112;p15"/>
            <p:cNvSpPr/>
            <p:nvPr/>
          </p:nvSpPr>
          <p:spPr>
            <a:xfrm>
              <a:off x="0" y="0"/>
              <a:ext cx="969159" cy="1490133"/>
            </a:xfrm>
            <a:custGeom>
              <a:avLst/>
              <a:gdLst/>
              <a:ahLst/>
              <a:cxnLst/>
              <a:rect l="l" t="t" r="r" b="b"/>
              <a:pathLst>
                <a:path w="969159" h="1490133" extrusionOk="0">
                  <a:moveTo>
                    <a:pt x="107299" y="0"/>
                  </a:moveTo>
                  <a:lnTo>
                    <a:pt x="861860" y="0"/>
                  </a:lnTo>
                  <a:cubicBezTo>
                    <a:pt x="921119" y="0"/>
                    <a:pt x="969159" y="48040"/>
                    <a:pt x="969159" y="107299"/>
                  </a:cubicBezTo>
                  <a:lnTo>
                    <a:pt x="969159" y="1382834"/>
                  </a:lnTo>
                  <a:cubicBezTo>
                    <a:pt x="969159" y="1442094"/>
                    <a:pt x="921119" y="1490133"/>
                    <a:pt x="861860" y="1490133"/>
                  </a:cubicBezTo>
                  <a:lnTo>
                    <a:pt x="107299" y="1490133"/>
                  </a:lnTo>
                  <a:cubicBezTo>
                    <a:pt x="48040" y="1490133"/>
                    <a:pt x="0" y="1442094"/>
                    <a:pt x="0" y="1382834"/>
                  </a:cubicBezTo>
                  <a:lnTo>
                    <a:pt x="0" y="107299"/>
                  </a:lnTo>
                  <a:cubicBezTo>
                    <a:pt x="0" y="48040"/>
                    <a:pt x="48040" y="0"/>
                    <a:pt x="107299" y="0"/>
                  </a:cubicBezTo>
                  <a:close/>
                </a:path>
              </a:pathLst>
            </a:custGeom>
            <a:solidFill>
              <a:srgbClr val="0F5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5"/>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9" name="Google Shape;129;p15"/>
          <p:cNvSpPr txBox="1"/>
          <p:nvPr/>
        </p:nvSpPr>
        <p:spPr>
          <a:xfrm>
            <a:off x="3098106" y="947738"/>
            <a:ext cx="12091789" cy="125572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800" b="0" i="0" u="none" strike="noStrike" cap="none" dirty="0">
                <a:solidFill>
                  <a:srgbClr val="FFD47F"/>
                </a:solidFill>
                <a:latin typeface="Bungee"/>
                <a:ea typeface="Bungee"/>
                <a:cs typeface="Bungee"/>
                <a:sym typeface="Bungee"/>
              </a:rPr>
              <a:t>WHAT IS A TELESCOPE?</a:t>
            </a:r>
            <a:endParaRPr dirty="0"/>
          </a:p>
        </p:txBody>
      </p:sp>
      <p:sp>
        <p:nvSpPr>
          <p:cNvPr id="136" name="Google Shape;136;p15"/>
          <p:cNvSpPr>
            <a:spLocks noChangeAspect="1"/>
          </p:cNvSpPr>
          <p:nvPr/>
        </p:nvSpPr>
        <p:spPr>
          <a:xfrm rot="-5400000">
            <a:off x="831356" y="5677896"/>
            <a:ext cx="4014602" cy="4028184"/>
          </a:xfrm>
          <a:custGeom>
            <a:avLst/>
            <a:gdLst/>
            <a:ahLst/>
            <a:cxnLst/>
            <a:rect l="l" t="t" r="r" b="b"/>
            <a:pathLst>
              <a:path w="3211682" h="3222547" extrusionOk="0">
                <a:moveTo>
                  <a:pt x="0" y="0"/>
                </a:moveTo>
                <a:lnTo>
                  <a:pt x="3211682" y="0"/>
                </a:lnTo>
                <a:lnTo>
                  <a:pt x="3211682" y="3222547"/>
                </a:lnTo>
                <a:lnTo>
                  <a:pt x="0" y="3222547"/>
                </a:lnTo>
                <a:lnTo>
                  <a:pt x="0" y="0"/>
                </a:lnTo>
                <a:close/>
              </a:path>
            </a:pathLst>
          </a:custGeom>
          <a:blipFill rotWithShape="1">
            <a:blip r:embed="rId3">
              <a:alphaModFix/>
            </a:blip>
            <a:stretch>
              <a:fillRect/>
            </a:stretch>
          </a:blipFill>
          <a:ln>
            <a:noFill/>
          </a:ln>
        </p:spPr>
        <p:txBody>
          <a:bodyPr/>
          <a:lstStyle/>
          <a:p>
            <a:endParaRPr lang="en-US"/>
          </a:p>
        </p:txBody>
      </p:sp>
      <p:sp>
        <p:nvSpPr>
          <p:cNvPr id="139" name="Google Shape;139;p15"/>
          <p:cNvSpPr/>
          <p:nvPr/>
        </p:nvSpPr>
        <p:spPr>
          <a:xfrm rot="1116292">
            <a:off x="15309055" y="287467"/>
            <a:ext cx="3648090" cy="3598990"/>
          </a:xfrm>
          <a:custGeom>
            <a:avLst/>
            <a:gdLst/>
            <a:ahLst/>
            <a:cxnLst/>
            <a:rect l="l" t="t" r="r" b="b"/>
            <a:pathLst>
              <a:path w="3648090" h="3598990" extrusionOk="0">
                <a:moveTo>
                  <a:pt x="0" y="0"/>
                </a:moveTo>
                <a:lnTo>
                  <a:pt x="3648090" y="0"/>
                </a:lnTo>
                <a:lnTo>
                  <a:pt x="3648090" y="3598991"/>
                </a:lnTo>
                <a:lnTo>
                  <a:pt x="0" y="3598991"/>
                </a:lnTo>
                <a:lnTo>
                  <a:pt x="0" y="0"/>
                </a:lnTo>
                <a:close/>
              </a:path>
            </a:pathLst>
          </a:custGeom>
          <a:blipFill rotWithShape="1">
            <a:blip r:embed="rId4">
              <a:alphaModFix/>
            </a:blip>
            <a:stretch>
              <a:fillRect/>
            </a:stretch>
          </a:blipFill>
          <a:ln>
            <a:noFill/>
          </a:ln>
        </p:spPr>
        <p:txBody>
          <a:bodyPr/>
          <a:lstStyle/>
          <a:p>
            <a:endParaRPr lang="en-US"/>
          </a:p>
        </p:txBody>
      </p:sp>
      <p:sp>
        <p:nvSpPr>
          <p:cNvPr id="2" name="Google Shape;133;p15">
            <a:extLst>
              <a:ext uri="{FF2B5EF4-FFF2-40B4-BE49-F238E27FC236}">
                <a16:creationId xmlns:a16="http://schemas.microsoft.com/office/drawing/2014/main" id="{C5C9132E-60AF-8DBE-93AE-602CA180398C}"/>
              </a:ext>
            </a:extLst>
          </p:cNvPr>
          <p:cNvSpPr txBox="1"/>
          <p:nvPr/>
        </p:nvSpPr>
        <p:spPr>
          <a:xfrm>
            <a:off x="3457732" y="3882825"/>
            <a:ext cx="11251496" cy="2049407"/>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699" b="0" i="0" u="none" strike="noStrike" cap="none" dirty="0">
                <a:solidFill>
                  <a:srgbClr val="FFFFFF"/>
                </a:solidFill>
                <a:latin typeface="Bungee"/>
                <a:ea typeface="Bungee"/>
                <a:cs typeface="Bungee"/>
                <a:sym typeface="Bungee"/>
              </a:rPr>
              <a:t>THE WORD TELESCOPE COMES FROM THE GREEK WORD </a:t>
            </a:r>
            <a:r>
              <a:rPr lang="en-US" sz="3699" b="0" i="1" u="none" strike="noStrike" cap="none" dirty="0">
                <a:solidFill>
                  <a:srgbClr val="FFFFFF"/>
                </a:solidFill>
                <a:latin typeface="Bungee"/>
                <a:ea typeface="Bungee"/>
                <a:cs typeface="Bungee"/>
                <a:sym typeface="Bungee"/>
              </a:rPr>
              <a:t>TELESKOPOS</a:t>
            </a:r>
            <a:r>
              <a:rPr lang="en-US" sz="3699" b="0" u="none" strike="noStrike" cap="none" dirty="0">
                <a:solidFill>
                  <a:srgbClr val="FFFFFF"/>
                </a:solidFill>
                <a:latin typeface="Bungee"/>
                <a:ea typeface="Bungee"/>
                <a:cs typeface="Bungee"/>
                <a:sym typeface="Bungee"/>
              </a:rPr>
              <a:t>, WHICH MEANS ‘FAR-SEEING’</a:t>
            </a:r>
            <a:endParaRPr i="1" dirty="0"/>
          </a:p>
        </p:txBody>
      </p:sp>
      <p:sp>
        <p:nvSpPr>
          <p:cNvPr id="3" name="Google Shape;137;p15">
            <a:extLst>
              <a:ext uri="{FF2B5EF4-FFF2-40B4-BE49-F238E27FC236}">
                <a16:creationId xmlns:a16="http://schemas.microsoft.com/office/drawing/2014/main" id="{4FDFEFFE-0DE8-C69B-8C01-EADDD1671F40}"/>
              </a:ext>
            </a:extLst>
          </p:cNvPr>
          <p:cNvSpPr txBox="1"/>
          <p:nvPr/>
        </p:nvSpPr>
        <p:spPr>
          <a:xfrm>
            <a:off x="3518252" y="6086796"/>
            <a:ext cx="11251496" cy="2160591"/>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3600" b="0" i="0" u="none" strike="noStrike" cap="none" dirty="0">
                <a:solidFill>
                  <a:srgbClr val="FFFFFF"/>
                </a:solidFill>
                <a:latin typeface="Rubik"/>
                <a:ea typeface="Rubik"/>
                <a:cs typeface="Rubik"/>
                <a:sym typeface="Rubik"/>
              </a:rPr>
              <a:t>A telescope has two main components: </a:t>
            </a:r>
          </a:p>
          <a:p>
            <a:pPr marL="457200" marR="0" lvl="0" indent="-457200" algn="ctr" rtl="0">
              <a:lnSpc>
                <a:spcPct val="130000"/>
              </a:lnSpc>
              <a:spcBef>
                <a:spcPts val="0"/>
              </a:spcBef>
              <a:spcAft>
                <a:spcPts val="0"/>
              </a:spcAft>
              <a:buAutoNum type="alphaLcParenBoth"/>
            </a:pPr>
            <a:r>
              <a:rPr lang="en-US" sz="3600" dirty="0">
                <a:solidFill>
                  <a:srgbClr val="FFFFFF"/>
                </a:solidFill>
                <a:latin typeface="Rubik"/>
                <a:cs typeface="Rubik"/>
                <a:sym typeface="Rubik"/>
              </a:rPr>
              <a:t>Objective</a:t>
            </a:r>
          </a:p>
          <a:p>
            <a:pPr marL="457200" marR="0" lvl="0" indent="-457200" algn="ctr" rtl="0">
              <a:lnSpc>
                <a:spcPct val="130000"/>
              </a:lnSpc>
              <a:spcBef>
                <a:spcPts val="0"/>
              </a:spcBef>
              <a:spcAft>
                <a:spcPts val="0"/>
              </a:spcAft>
              <a:buAutoNum type="alphaLcParenBoth"/>
            </a:pPr>
            <a:r>
              <a:rPr lang="en-US" sz="3600" dirty="0">
                <a:solidFill>
                  <a:srgbClr val="FFFFFF"/>
                </a:solidFill>
                <a:latin typeface="Rubik"/>
                <a:cs typeface="Rubik"/>
                <a:sym typeface="Rubik"/>
              </a:rPr>
              <a:t> Eyepiece</a:t>
            </a:r>
          </a:p>
        </p:txBody>
      </p:sp>
    </p:spTree>
    <p:extLst>
      <p:ext uri="{BB962C8B-B14F-4D97-AF65-F5344CB8AC3E}">
        <p14:creationId xmlns:p14="http://schemas.microsoft.com/office/powerpoint/2010/main" val="20526820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257"/>
        <p:cNvGrpSpPr/>
        <p:nvPr/>
      </p:nvGrpSpPr>
      <p:grpSpPr>
        <a:xfrm>
          <a:off x="0" y="0"/>
          <a:ext cx="0" cy="0"/>
          <a:chOff x="0" y="0"/>
          <a:chExt cx="0" cy="0"/>
        </a:xfrm>
      </p:grpSpPr>
      <p:sp>
        <p:nvSpPr>
          <p:cNvPr id="261" name="Google Shape;261;p23"/>
          <p:cNvSpPr/>
          <p:nvPr/>
        </p:nvSpPr>
        <p:spPr>
          <a:xfrm rot="809472">
            <a:off x="9858531" y="-598488"/>
            <a:ext cx="9300060" cy="3057395"/>
          </a:xfrm>
          <a:custGeom>
            <a:avLst/>
            <a:gdLst/>
            <a:ahLst/>
            <a:cxnLst/>
            <a:rect l="l" t="t" r="r" b="b"/>
            <a:pathLst>
              <a:path w="9300060" h="3057395" extrusionOk="0">
                <a:moveTo>
                  <a:pt x="0" y="0"/>
                </a:moveTo>
                <a:lnTo>
                  <a:pt x="9300059" y="0"/>
                </a:lnTo>
                <a:lnTo>
                  <a:pt x="9300059" y="3057394"/>
                </a:lnTo>
                <a:lnTo>
                  <a:pt x="0" y="3057394"/>
                </a:lnTo>
                <a:lnTo>
                  <a:pt x="0" y="0"/>
                </a:lnTo>
                <a:close/>
              </a:path>
            </a:pathLst>
          </a:custGeom>
          <a:blipFill rotWithShape="1">
            <a:blip r:embed="rId3">
              <a:alphaModFix/>
            </a:blip>
            <a:stretch>
              <a:fillRect/>
            </a:stretch>
          </a:blipFill>
          <a:ln>
            <a:noFill/>
          </a:ln>
        </p:spPr>
        <p:txBody>
          <a:bodyPr/>
          <a:lstStyle/>
          <a:p>
            <a:endParaRPr lang="en-US"/>
          </a:p>
        </p:txBody>
      </p:sp>
      <p:sp>
        <p:nvSpPr>
          <p:cNvPr id="262" name="Google Shape;262;p23"/>
          <p:cNvSpPr txBox="1"/>
          <p:nvPr/>
        </p:nvSpPr>
        <p:spPr>
          <a:xfrm>
            <a:off x="10687450" y="2927621"/>
            <a:ext cx="3821111" cy="551815"/>
          </a:xfrm>
          <a:prstGeom prst="rect">
            <a:avLst/>
          </a:prstGeom>
          <a:noFill/>
          <a:ln>
            <a:noFill/>
          </a:ln>
        </p:spPr>
        <p:txBody>
          <a:bodyPr spcFirstLastPara="1" wrap="square" lIns="0" tIns="0" rIns="0" bIns="0" anchor="t" anchorCtr="0">
            <a:spAutoFit/>
          </a:bodyPr>
          <a:lstStyle/>
          <a:p>
            <a:pPr marL="0" marR="0" lvl="0" indent="0" algn="ctr" rtl="0">
              <a:lnSpc>
                <a:spcPct val="103000"/>
              </a:lnSpc>
              <a:spcBef>
                <a:spcPts val="0"/>
              </a:spcBef>
              <a:spcAft>
                <a:spcPts val="0"/>
              </a:spcAft>
              <a:buNone/>
            </a:pPr>
            <a:r>
              <a:rPr lang="en-US" sz="3500" b="0" i="0" u="none" strike="noStrike" cap="none" dirty="0">
                <a:solidFill>
                  <a:srgbClr val="FA735C"/>
                </a:solidFill>
                <a:latin typeface="Bungee"/>
                <a:ea typeface="Bungee"/>
                <a:cs typeface="Bungee"/>
                <a:sym typeface="Bungee"/>
              </a:rPr>
              <a:t>OBJECTIVE</a:t>
            </a:r>
            <a:endParaRPr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257"/>
        <p:cNvGrpSpPr/>
        <p:nvPr/>
      </p:nvGrpSpPr>
      <p:grpSpPr>
        <a:xfrm>
          <a:off x="0" y="0"/>
          <a:ext cx="0" cy="0"/>
          <a:chOff x="0" y="0"/>
          <a:chExt cx="0" cy="0"/>
        </a:xfrm>
      </p:grpSpPr>
      <p:sp>
        <p:nvSpPr>
          <p:cNvPr id="260" name="Google Shape;260;p23"/>
          <p:cNvSpPr txBox="1"/>
          <p:nvPr/>
        </p:nvSpPr>
        <p:spPr>
          <a:xfrm>
            <a:off x="8287062" y="3844638"/>
            <a:ext cx="8621885" cy="2940805"/>
          </a:xfrm>
          <a:prstGeom prst="rect">
            <a:avLst/>
          </a:prstGeom>
          <a:noFill/>
          <a:ln>
            <a:noFill/>
          </a:ln>
        </p:spPr>
        <p:txBody>
          <a:bodyPr spcFirstLastPara="1" wrap="square" lIns="0" tIns="0" rIns="0" bIns="0" anchor="t" anchorCtr="0">
            <a:spAutoFit/>
          </a:bodyPr>
          <a:lstStyle/>
          <a:p>
            <a:pPr marL="0" marR="0" lvl="0" indent="0" algn="ctr" rtl="0">
              <a:lnSpc>
                <a:spcPct val="182000"/>
              </a:lnSpc>
              <a:spcBef>
                <a:spcPts val="0"/>
              </a:spcBef>
              <a:spcAft>
                <a:spcPts val="0"/>
              </a:spcAft>
              <a:buNone/>
            </a:pPr>
            <a:r>
              <a:rPr lang="en-US" sz="3500" b="0" i="0" u="none" strike="noStrike" cap="none" dirty="0">
                <a:solidFill>
                  <a:srgbClr val="FFFFFF"/>
                </a:solidFill>
                <a:latin typeface="Rubik"/>
                <a:ea typeface="Rubik"/>
                <a:cs typeface="Rubik"/>
                <a:sym typeface="Rubik"/>
              </a:rPr>
              <a:t>An objective gathers a lot of light from a distant object, and brings that light to a point, or </a:t>
            </a:r>
            <a:r>
              <a:rPr lang="en-US" sz="3500" b="1" i="0" u="none" strike="noStrike" cap="none" dirty="0">
                <a:solidFill>
                  <a:srgbClr val="FFFFFF"/>
                </a:solidFill>
                <a:latin typeface="Rubik"/>
                <a:ea typeface="Rubik"/>
                <a:cs typeface="Rubik"/>
                <a:sym typeface="Rubik"/>
              </a:rPr>
              <a:t>focus</a:t>
            </a:r>
            <a:r>
              <a:rPr lang="en-US" sz="3500" b="0" i="0" u="none" strike="noStrike" cap="none" dirty="0">
                <a:solidFill>
                  <a:srgbClr val="FFFFFF"/>
                </a:solidFill>
                <a:latin typeface="Rubik"/>
                <a:ea typeface="Rubik"/>
                <a:cs typeface="Rubik"/>
                <a:sym typeface="Rubik"/>
              </a:rPr>
              <a:t>.</a:t>
            </a:r>
            <a:endParaRPr dirty="0"/>
          </a:p>
        </p:txBody>
      </p:sp>
      <p:sp>
        <p:nvSpPr>
          <p:cNvPr id="261" name="Google Shape;261;p23"/>
          <p:cNvSpPr/>
          <p:nvPr/>
        </p:nvSpPr>
        <p:spPr>
          <a:xfrm rot="809472">
            <a:off x="9858531" y="-598488"/>
            <a:ext cx="9300060" cy="3057395"/>
          </a:xfrm>
          <a:custGeom>
            <a:avLst/>
            <a:gdLst/>
            <a:ahLst/>
            <a:cxnLst/>
            <a:rect l="l" t="t" r="r" b="b"/>
            <a:pathLst>
              <a:path w="9300060" h="3057395" extrusionOk="0">
                <a:moveTo>
                  <a:pt x="0" y="0"/>
                </a:moveTo>
                <a:lnTo>
                  <a:pt x="9300059" y="0"/>
                </a:lnTo>
                <a:lnTo>
                  <a:pt x="9300059" y="3057394"/>
                </a:lnTo>
                <a:lnTo>
                  <a:pt x="0" y="3057394"/>
                </a:lnTo>
                <a:lnTo>
                  <a:pt x="0" y="0"/>
                </a:lnTo>
                <a:close/>
              </a:path>
            </a:pathLst>
          </a:custGeom>
          <a:blipFill rotWithShape="1">
            <a:blip r:embed="rId3">
              <a:alphaModFix/>
            </a:blip>
            <a:stretch>
              <a:fillRect/>
            </a:stretch>
          </a:blipFill>
          <a:ln>
            <a:noFill/>
          </a:ln>
        </p:spPr>
        <p:txBody>
          <a:bodyPr/>
          <a:lstStyle/>
          <a:p>
            <a:endParaRPr lang="en-US"/>
          </a:p>
        </p:txBody>
      </p:sp>
      <p:sp>
        <p:nvSpPr>
          <p:cNvPr id="262" name="Google Shape;262;p23"/>
          <p:cNvSpPr txBox="1"/>
          <p:nvPr/>
        </p:nvSpPr>
        <p:spPr>
          <a:xfrm>
            <a:off x="10687450" y="2927621"/>
            <a:ext cx="3821111" cy="551815"/>
          </a:xfrm>
          <a:prstGeom prst="rect">
            <a:avLst/>
          </a:prstGeom>
          <a:noFill/>
          <a:ln>
            <a:noFill/>
          </a:ln>
        </p:spPr>
        <p:txBody>
          <a:bodyPr spcFirstLastPara="1" wrap="square" lIns="0" tIns="0" rIns="0" bIns="0" anchor="t" anchorCtr="0">
            <a:spAutoFit/>
          </a:bodyPr>
          <a:lstStyle/>
          <a:p>
            <a:pPr marL="0" marR="0" lvl="0" indent="0" algn="ctr" rtl="0">
              <a:lnSpc>
                <a:spcPct val="103000"/>
              </a:lnSpc>
              <a:spcBef>
                <a:spcPts val="0"/>
              </a:spcBef>
              <a:spcAft>
                <a:spcPts val="0"/>
              </a:spcAft>
              <a:buNone/>
            </a:pPr>
            <a:r>
              <a:rPr lang="en-US" sz="3500" b="0" i="0" u="none" strike="noStrike" cap="none" dirty="0">
                <a:solidFill>
                  <a:srgbClr val="FA735C"/>
                </a:solidFill>
                <a:latin typeface="Bungee"/>
                <a:ea typeface="Bungee"/>
                <a:cs typeface="Bungee"/>
                <a:sym typeface="Bungee"/>
              </a:rPr>
              <a:t>OBJECTIVE</a:t>
            </a:r>
            <a:endParaRPr dirty="0"/>
          </a:p>
        </p:txBody>
      </p:sp>
    </p:spTree>
    <p:extLst>
      <p:ext uri="{BB962C8B-B14F-4D97-AF65-F5344CB8AC3E}">
        <p14:creationId xmlns:p14="http://schemas.microsoft.com/office/powerpoint/2010/main" val="3286135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160"/>
        <p:cNvGrpSpPr/>
        <p:nvPr/>
      </p:nvGrpSpPr>
      <p:grpSpPr>
        <a:xfrm>
          <a:off x="0" y="0"/>
          <a:ext cx="0" cy="0"/>
          <a:chOff x="0" y="0"/>
          <a:chExt cx="0" cy="0"/>
        </a:xfrm>
      </p:grpSpPr>
      <p:pic>
        <p:nvPicPr>
          <p:cNvPr id="161" name="Google Shape;161;p17"/>
          <p:cNvPicPr preferRelativeResize="0"/>
          <p:nvPr/>
        </p:nvPicPr>
        <p:blipFill>
          <a:blip r:embed="rId3"/>
          <a:srcRect t="14283" b="14283"/>
          <a:stretch/>
        </p:blipFill>
        <p:spPr>
          <a:xfrm>
            <a:off x="5900975" y="2057400"/>
            <a:ext cx="6486000" cy="6486000"/>
          </a:xfrm>
          <a:prstGeom prst="ellipse">
            <a:avLst/>
          </a:prstGeom>
          <a:noFill/>
          <a:ln>
            <a:noFill/>
          </a:ln>
        </p:spPr>
      </p:pic>
      <p:sp>
        <p:nvSpPr>
          <p:cNvPr id="162" name="Google Shape;162;p17"/>
          <p:cNvSpPr/>
          <p:nvPr/>
        </p:nvSpPr>
        <p:spPr>
          <a:xfrm>
            <a:off x="12665817" y="1749774"/>
            <a:ext cx="5873877" cy="8229600"/>
          </a:xfrm>
          <a:custGeom>
            <a:avLst/>
            <a:gdLst/>
            <a:ahLst/>
            <a:cxnLst/>
            <a:rect l="l" t="t" r="r" b="b"/>
            <a:pathLst>
              <a:path w="5873877" h="8229600" extrusionOk="0">
                <a:moveTo>
                  <a:pt x="0" y="0"/>
                </a:moveTo>
                <a:lnTo>
                  <a:pt x="5873877" y="0"/>
                </a:lnTo>
                <a:lnTo>
                  <a:pt x="5873877" y="8229600"/>
                </a:lnTo>
                <a:lnTo>
                  <a:pt x="0" y="8229600"/>
                </a:lnTo>
                <a:lnTo>
                  <a:pt x="0" y="0"/>
                </a:lnTo>
                <a:close/>
              </a:path>
            </a:pathLst>
          </a:custGeom>
          <a:blipFill rotWithShape="1">
            <a:blip r:embed="rId4">
              <a:alphaModFix/>
            </a:blip>
            <a:stretch>
              <a:fillRect/>
            </a:stretch>
          </a:blipFill>
          <a:ln>
            <a:noFill/>
          </a:ln>
        </p:spPr>
        <p:txBody>
          <a:bodyPr/>
          <a:lstStyle/>
          <a:p>
            <a:endParaRPr lang="en-US"/>
          </a:p>
        </p:txBody>
      </p:sp>
      <p:sp>
        <p:nvSpPr>
          <p:cNvPr id="163" name="Google Shape;163;p17"/>
          <p:cNvSpPr/>
          <p:nvPr/>
        </p:nvSpPr>
        <p:spPr>
          <a:xfrm flipH="1">
            <a:off x="598650" y="3058439"/>
            <a:ext cx="4189886" cy="4170122"/>
          </a:xfrm>
          <a:custGeom>
            <a:avLst/>
            <a:gdLst/>
            <a:ahLst/>
            <a:cxnLst/>
            <a:rect l="l" t="t" r="r" b="b"/>
            <a:pathLst>
              <a:path w="4189886" h="4170122" extrusionOk="0">
                <a:moveTo>
                  <a:pt x="4189885" y="0"/>
                </a:moveTo>
                <a:lnTo>
                  <a:pt x="0" y="0"/>
                </a:lnTo>
                <a:lnTo>
                  <a:pt x="0" y="4170122"/>
                </a:lnTo>
                <a:lnTo>
                  <a:pt x="4189885" y="4170122"/>
                </a:lnTo>
                <a:lnTo>
                  <a:pt x="4189885" y="0"/>
                </a:lnTo>
                <a:close/>
              </a:path>
            </a:pathLst>
          </a:custGeom>
          <a:blipFill rotWithShape="1">
            <a:blip r:embed="rId5">
              <a:alphaModFix/>
            </a:blip>
            <a:stretch>
              <a:fillRect/>
            </a:stretch>
          </a:blipFill>
          <a:ln>
            <a:noFill/>
          </a:ln>
        </p:spPr>
        <p:txBody>
          <a:bodyPr/>
          <a:lstStyle/>
          <a:p>
            <a:endParaRPr lang="en-US"/>
          </a:p>
        </p:txBody>
      </p:sp>
      <p:sp>
        <p:nvSpPr>
          <p:cNvPr id="164" name="Google Shape;164;p17"/>
          <p:cNvSpPr txBox="1"/>
          <p:nvPr/>
        </p:nvSpPr>
        <p:spPr>
          <a:xfrm>
            <a:off x="4889416" y="586735"/>
            <a:ext cx="8509167" cy="1163249"/>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800" b="0" i="0" u="none" strike="noStrike" cap="none">
                <a:solidFill>
                  <a:srgbClr val="FA735C"/>
                </a:solidFill>
                <a:latin typeface="Bungee"/>
                <a:ea typeface="Bungee"/>
                <a:cs typeface="Bungee"/>
                <a:sym typeface="Bungee"/>
              </a:rPr>
              <a:t>Hello there!</a:t>
            </a:r>
            <a:endParaRPr/>
          </a:p>
        </p:txBody>
      </p:sp>
      <p:sp>
        <p:nvSpPr>
          <p:cNvPr id="165" name="Google Shape;165;p17"/>
          <p:cNvSpPr txBox="1"/>
          <p:nvPr/>
        </p:nvSpPr>
        <p:spPr>
          <a:xfrm>
            <a:off x="4412717" y="8758175"/>
            <a:ext cx="9462567" cy="1248290"/>
          </a:xfrm>
          <a:prstGeom prst="rect">
            <a:avLst/>
          </a:prstGeom>
          <a:noFill/>
          <a:ln>
            <a:noFill/>
          </a:ln>
        </p:spPr>
        <p:txBody>
          <a:bodyPr spcFirstLastPara="1" wrap="square" lIns="0" tIns="0" rIns="0" bIns="0" anchor="t" anchorCtr="0">
            <a:spAutoFit/>
          </a:bodyPr>
          <a:lstStyle/>
          <a:p>
            <a:pPr marL="0" marR="0" lvl="0" indent="0" algn="ctr" rtl="0">
              <a:lnSpc>
                <a:spcPct val="169000"/>
              </a:lnSpc>
              <a:spcBef>
                <a:spcPts val="0"/>
              </a:spcBef>
              <a:spcAft>
                <a:spcPts val="0"/>
              </a:spcAft>
              <a:buNone/>
            </a:pPr>
            <a:r>
              <a:rPr lang="en-US" sz="2400" b="0" i="0" u="none" strike="noStrike" cap="none" dirty="0">
                <a:solidFill>
                  <a:srgbClr val="FFFFFF"/>
                </a:solidFill>
                <a:latin typeface="Rubik"/>
                <a:ea typeface="Rubik"/>
                <a:cs typeface="Rubik"/>
                <a:sym typeface="Rubik"/>
              </a:rPr>
              <a:t>I’m Teja Teppala, an astronomy graduate student at Mizzou!</a:t>
            </a:r>
            <a:endParaRPr sz="2400" dirty="0"/>
          </a:p>
          <a:p>
            <a:pPr marL="0" marR="0" lvl="0" indent="0" algn="ctr" rtl="0">
              <a:lnSpc>
                <a:spcPct val="169000"/>
              </a:lnSpc>
              <a:spcBef>
                <a:spcPts val="0"/>
              </a:spcBef>
              <a:spcAft>
                <a:spcPts val="0"/>
              </a:spcAft>
              <a:buNone/>
            </a:pPr>
            <a:r>
              <a:rPr lang="en-US" sz="2400" dirty="0">
                <a:solidFill>
                  <a:srgbClr val="FFFFFF"/>
                </a:solidFill>
                <a:latin typeface="Rubik"/>
                <a:ea typeface="Rubik"/>
                <a:cs typeface="Rubik"/>
                <a:sym typeface="Rubik"/>
              </a:rPr>
              <a:t>I study star formation in distant galaxies</a:t>
            </a:r>
            <a:r>
              <a:rPr lang="en-US" sz="2400" b="0" i="0" u="none" strike="noStrike" cap="none" dirty="0">
                <a:solidFill>
                  <a:srgbClr val="FFFFFF"/>
                </a:solidFill>
                <a:latin typeface="Rubik"/>
                <a:ea typeface="Rubik"/>
                <a:cs typeface="Rubik"/>
                <a:sym typeface="Rubik"/>
              </a:rPr>
              <a:t>.</a:t>
            </a:r>
            <a:endParaRPr sz="240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257"/>
        <p:cNvGrpSpPr/>
        <p:nvPr/>
      </p:nvGrpSpPr>
      <p:grpSpPr>
        <a:xfrm>
          <a:off x="0" y="0"/>
          <a:ext cx="0" cy="0"/>
          <a:chOff x="0" y="0"/>
          <a:chExt cx="0" cy="0"/>
        </a:xfrm>
      </p:grpSpPr>
      <p:sp>
        <p:nvSpPr>
          <p:cNvPr id="260" name="Google Shape;260;p23"/>
          <p:cNvSpPr txBox="1"/>
          <p:nvPr/>
        </p:nvSpPr>
        <p:spPr>
          <a:xfrm>
            <a:off x="8287062" y="3844638"/>
            <a:ext cx="8621885" cy="2940805"/>
          </a:xfrm>
          <a:prstGeom prst="rect">
            <a:avLst/>
          </a:prstGeom>
          <a:noFill/>
          <a:ln>
            <a:noFill/>
          </a:ln>
        </p:spPr>
        <p:txBody>
          <a:bodyPr spcFirstLastPara="1" wrap="square" lIns="0" tIns="0" rIns="0" bIns="0" anchor="t" anchorCtr="0">
            <a:spAutoFit/>
          </a:bodyPr>
          <a:lstStyle/>
          <a:p>
            <a:pPr marL="0" marR="0" lvl="0" indent="0" algn="ctr" rtl="0">
              <a:lnSpc>
                <a:spcPct val="182000"/>
              </a:lnSpc>
              <a:spcBef>
                <a:spcPts val="0"/>
              </a:spcBef>
              <a:spcAft>
                <a:spcPts val="0"/>
              </a:spcAft>
              <a:buNone/>
            </a:pPr>
            <a:r>
              <a:rPr lang="en-US" sz="3500" b="0" i="0" u="none" strike="noStrike" cap="none" dirty="0">
                <a:solidFill>
                  <a:srgbClr val="FFFFFF"/>
                </a:solidFill>
                <a:latin typeface="Rubik"/>
                <a:ea typeface="Rubik"/>
                <a:cs typeface="Rubik"/>
                <a:sym typeface="Rubik"/>
              </a:rPr>
              <a:t>An objective gathers a lot of light from a distant object, and brings that light to a point, or </a:t>
            </a:r>
            <a:r>
              <a:rPr lang="en-US" sz="3500" b="1" i="0" u="none" strike="noStrike" cap="none" dirty="0">
                <a:solidFill>
                  <a:srgbClr val="FFFFFF"/>
                </a:solidFill>
                <a:latin typeface="Rubik"/>
                <a:ea typeface="Rubik"/>
                <a:cs typeface="Rubik"/>
                <a:sym typeface="Rubik"/>
              </a:rPr>
              <a:t>focus</a:t>
            </a:r>
            <a:r>
              <a:rPr lang="en-US" sz="3500" b="0" i="0" u="none" strike="noStrike" cap="none" dirty="0">
                <a:solidFill>
                  <a:srgbClr val="FFFFFF"/>
                </a:solidFill>
                <a:latin typeface="Rubik"/>
                <a:ea typeface="Rubik"/>
                <a:cs typeface="Rubik"/>
                <a:sym typeface="Rubik"/>
              </a:rPr>
              <a:t>.</a:t>
            </a:r>
            <a:endParaRPr dirty="0"/>
          </a:p>
        </p:txBody>
      </p:sp>
      <p:sp>
        <p:nvSpPr>
          <p:cNvPr id="261" name="Google Shape;261;p23"/>
          <p:cNvSpPr/>
          <p:nvPr/>
        </p:nvSpPr>
        <p:spPr>
          <a:xfrm rot="809472">
            <a:off x="9858531" y="-598488"/>
            <a:ext cx="9300060" cy="3057395"/>
          </a:xfrm>
          <a:custGeom>
            <a:avLst/>
            <a:gdLst/>
            <a:ahLst/>
            <a:cxnLst/>
            <a:rect l="l" t="t" r="r" b="b"/>
            <a:pathLst>
              <a:path w="9300060" h="3057395" extrusionOk="0">
                <a:moveTo>
                  <a:pt x="0" y="0"/>
                </a:moveTo>
                <a:lnTo>
                  <a:pt x="9300059" y="0"/>
                </a:lnTo>
                <a:lnTo>
                  <a:pt x="9300059" y="3057394"/>
                </a:lnTo>
                <a:lnTo>
                  <a:pt x="0" y="3057394"/>
                </a:lnTo>
                <a:lnTo>
                  <a:pt x="0" y="0"/>
                </a:lnTo>
                <a:close/>
              </a:path>
            </a:pathLst>
          </a:custGeom>
          <a:blipFill rotWithShape="1">
            <a:blip r:embed="rId3">
              <a:alphaModFix/>
            </a:blip>
            <a:stretch>
              <a:fillRect/>
            </a:stretch>
          </a:blipFill>
          <a:ln>
            <a:noFill/>
          </a:ln>
        </p:spPr>
        <p:txBody>
          <a:bodyPr/>
          <a:lstStyle/>
          <a:p>
            <a:endParaRPr lang="en-US"/>
          </a:p>
        </p:txBody>
      </p:sp>
      <p:sp>
        <p:nvSpPr>
          <p:cNvPr id="262" name="Google Shape;262;p23"/>
          <p:cNvSpPr txBox="1"/>
          <p:nvPr/>
        </p:nvSpPr>
        <p:spPr>
          <a:xfrm>
            <a:off x="10687450" y="2927621"/>
            <a:ext cx="3821111" cy="551815"/>
          </a:xfrm>
          <a:prstGeom prst="rect">
            <a:avLst/>
          </a:prstGeom>
          <a:noFill/>
          <a:ln>
            <a:noFill/>
          </a:ln>
        </p:spPr>
        <p:txBody>
          <a:bodyPr spcFirstLastPara="1" wrap="square" lIns="0" tIns="0" rIns="0" bIns="0" anchor="t" anchorCtr="0">
            <a:spAutoFit/>
          </a:bodyPr>
          <a:lstStyle/>
          <a:p>
            <a:pPr marL="0" marR="0" lvl="0" indent="0" algn="ctr" rtl="0">
              <a:lnSpc>
                <a:spcPct val="103000"/>
              </a:lnSpc>
              <a:spcBef>
                <a:spcPts val="0"/>
              </a:spcBef>
              <a:spcAft>
                <a:spcPts val="0"/>
              </a:spcAft>
              <a:buNone/>
            </a:pPr>
            <a:r>
              <a:rPr lang="en-US" sz="3500" b="0" i="0" u="none" strike="noStrike" cap="none" dirty="0">
                <a:solidFill>
                  <a:srgbClr val="FA735C"/>
                </a:solidFill>
                <a:latin typeface="Bungee"/>
                <a:ea typeface="Bungee"/>
                <a:cs typeface="Bungee"/>
                <a:sym typeface="Bungee"/>
              </a:rPr>
              <a:t>OBJECTIVE</a:t>
            </a:r>
            <a:endParaRPr dirty="0"/>
          </a:p>
        </p:txBody>
      </p:sp>
      <p:sp>
        <p:nvSpPr>
          <p:cNvPr id="2" name="Google Shape;260;p23">
            <a:extLst>
              <a:ext uri="{FF2B5EF4-FFF2-40B4-BE49-F238E27FC236}">
                <a16:creationId xmlns:a16="http://schemas.microsoft.com/office/drawing/2014/main" id="{BD8FF9DE-92D7-7B3A-BCF3-E435CC712F80}"/>
              </a:ext>
            </a:extLst>
          </p:cNvPr>
          <p:cNvSpPr txBox="1"/>
          <p:nvPr/>
        </p:nvSpPr>
        <p:spPr>
          <a:xfrm>
            <a:off x="8287061" y="6785443"/>
            <a:ext cx="8621885" cy="1960537"/>
          </a:xfrm>
          <a:prstGeom prst="rect">
            <a:avLst/>
          </a:prstGeom>
          <a:noFill/>
          <a:ln>
            <a:noFill/>
          </a:ln>
        </p:spPr>
        <p:txBody>
          <a:bodyPr spcFirstLastPara="1" wrap="square" lIns="0" tIns="0" rIns="0" bIns="0" anchor="t" anchorCtr="0">
            <a:spAutoFit/>
          </a:bodyPr>
          <a:lstStyle/>
          <a:p>
            <a:pPr marL="0" marR="0" lvl="0" indent="0" algn="ctr" rtl="0">
              <a:lnSpc>
                <a:spcPct val="182000"/>
              </a:lnSpc>
              <a:spcBef>
                <a:spcPts val="0"/>
              </a:spcBef>
              <a:spcAft>
                <a:spcPts val="0"/>
              </a:spcAft>
              <a:buNone/>
            </a:pPr>
            <a:r>
              <a:rPr lang="en-US" sz="3500" b="0" i="0" u="none" strike="noStrike" cap="none" dirty="0">
                <a:solidFill>
                  <a:srgbClr val="FFFFFF"/>
                </a:solidFill>
                <a:latin typeface="Rubik"/>
                <a:ea typeface="Rubik"/>
                <a:cs typeface="Rubik"/>
                <a:sym typeface="Rubik"/>
              </a:rPr>
              <a:t>If the objective is a lens, it is called a </a:t>
            </a:r>
            <a:r>
              <a:rPr lang="en-US" sz="3500" b="0" i="0" u="none" strike="noStrike" cap="none" dirty="0">
                <a:solidFill>
                  <a:schemeClr val="accent6"/>
                </a:solidFill>
                <a:latin typeface="Rubik"/>
                <a:ea typeface="Rubik"/>
                <a:cs typeface="Rubik"/>
                <a:sym typeface="Rubik"/>
              </a:rPr>
              <a:t>REFRACTOR</a:t>
            </a:r>
            <a:r>
              <a:rPr lang="en-US" sz="3500" b="0" i="0" u="none" strike="noStrike" cap="none" dirty="0">
                <a:solidFill>
                  <a:srgbClr val="FFFFFF"/>
                </a:solidFill>
                <a:latin typeface="Rubik"/>
                <a:ea typeface="Rubik"/>
                <a:cs typeface="Rubik"/>
                <a:sym typeface="Rubik"/>
              </a:rPr>
              <a:t> telescope.</a:t>
            </a:r>
            <a:endParaRPr dirty="0"/>
          </a:p>
        </p:txBody>
      </p:sp>
      <p:pic>
        <p:nvPicPr>
          <p:cNvPr id="4" name="Picture 3" descr="A diagram of a lens&#10;&#10;Description automatically generated">
            <a:extLst>
              <a:ext uri="{FF2B5EF4-FFF2-40B4-BE49-F238E27FC236}">
                <a16:creationId xmlns:a16="http://schemas.microsoft.com/office/drawing/2014/main" id="{5C7002F7-58AA-B274-BF7B-0FD83B0635D0}"/>
              </a:ext>
            </a:extLst>
          </p:cNvPr>
          <p:cNvPicPr>
            <a:picLocks noChangeAspect="1"/>
          </p:cNvPicPr>
          <p:nvPr/>
        </p:nvPicPr>
        <p:blipFill>
          <a:blip r:embed="rId4"/>
          <a:stretch>
            <a:fillRect/>
          </a:stretch>
        </p:blipFill>
        <p:spPr>
          <a:xfrm>
            <a:off x="1379053" y="1452389"/>
            <a:ext cx="5488386" cy="7611400"/>
          </a:xfrm>
          <a:prstGeom prst="rect">
            <a:avLst/>
          </a:prstGeom>
        </p:spPr>
      </p:pic>
    </p:spTree>
    <p:extLst>
      <p:ext uri="{BB962C8B-B14F-4D97-AF65-F5344CB8AC3E}">
        <p14:creationId xmlns:p14="http://schemas.microsoft.com/office/powerpoint/2010/main" val="2390593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257"/>
        <p:cNvGrpSpPr/>
        <p:nvPr/>
      </p:nvGrpSpPr>
      <p:grpSpPr>
        <a:xfrm>
          <a:off x="0" y="0"/>
          <a:ext cx="0" cy="0"/>
          <a:chOff x="0" y="0"/>
          <a:chExt cx="0" cy="0"/>
        </a:xfrm>
      </p:grpSpPr>
      <p:sp>
        <p:nvSpPr>
          <p:cNvPr id="260" name="Google Shape;260;p23"/>
          <p:cNvSpPr txBox="1"/>
          <p:nvPr/>
        </p:nvSpPr>
        <p:spPr>
          <a:xfrm>
            <a:off x="8287062" y="3844638"/>
            <a:ext cx="8621885" cy="2940805"/>
          </a:xfrm>
          <a:prstGeom prst="rect">
            <a:avLst/>
          </a:prstGeom>
          <a:noFill/>
          <a:ln>
            <a:noFill/>
          </a:ln>
        </p:spPr>
        <p:txBody>
          <a:bodyPr spcFirstLastPara="1" wrap="square" lIns="0" tIns="0" rIns="0" bIns="0" anchor="t" anchorCtr="0">
            <a:spAutoFit/>
          </a:bodyPr>
          <a:lstStyle/>
          <a:p>
            <a:pPr marL="0" marR="0" lvl="0" indent="0" algn="ctr" rtl="0">
              <a:lnSpc>
                <a:spcPct val="182000"/>
              </a:lnSpc>
              <a:spcBef>
                <a:spcPts val="0"/>
              </a:spcBef>
              <a:spcAft>
                <a:spcPts val="0"/>
              </a:spcAft>
              <a:buNone/>
            </a:pPr>
            <a:r>
              <a:rPr lang="en-US" sz="3500" b="0" i="0" u="none" strike="noStrike" cap="none" dirty="0">
                <a:solidFill>
                  <a:srgbClr val="FFFFFF"/>
                </a:solidFill>
                <a:latin typeface="Rubik"/>
                <a:ea typeface="Rubik"/>
                <a:cs typeface="Rubik"/>
                <a:sym typeface="Rubik"/>
              </a:rPr>
              <a:t>An objective gathers a lot of light from a distant object, and brings that light to a point, or </a:t>
            </a:r>
            <a:r>
              <a:rPr lang="en-US" sz="3500" b="1" i="0" u="none" strike="noStrike" cap="none" dirty="0">
                <a:solidFill>
                  <a:srgbClr val="FFFFFF"/>
                </a:solidFill>
                <a:latin typeface="Rubik"/>
                <a:ea typeface="Rubik"/>
                <a:cs typeface="Rubik"/>
                <a:sym typeface="Rubik"/>
              </a:rPr>
              <a:t>focus</a:t>
            </a:r>
            <a:r>
              <a:rPr lang="en-US" sz="3500" b="0" i="0" u="none" strike="noStrike" cap="none" dirty="0">
                <a:solidFill>
                  <a:srgbClr val="FFFFFF"/>
                </a:solidFill>
                <a:latin typeface="Rubik"/>
                <a:ea typeface="Rubik"/>
                <a:cs typeface="Rubik"/>
                <a:sym typeface="Rubik"/>
              </a:rPr>
              <a:t>.</a:t>
            </a:r>
            <a:endParaRPr dirty="0"/>
          </a:p>
        </p:txBody>
      </p:sp>
      <p:sp>
        <p:nvSpPr>
          <p:cNvPr id="261" name="Google Shape;261;p23"/>
          <p:cNvSpPr/>
          <p:nvPr/>
        </p:nvSpPr>
        <p:spPr>
          <a:xfrm rot="809472">
            <a:off x="9858531" y="-598488"/>
            <a:ext cx="9300060" cy="3057395"/>
          </a:xfrm>
          <a:custGeom>
            <a:avLst/>
            <a:gdLst/>
            <a:ahLst/>
            <a:cxnLst/>
            <a:rect l="l" t="t" r="r" b="b"/>
            <a:pathLst>
              <a:path w="9300060" h="3057395" extrusionOk="0">
                <a:moveTo>
                  <a:pt x="0" y="0"/>
                </a:moveTo>
                <a:lnTo>
                  <a:pt x="9300059" y="0"/>
                </a:lnTo>
                <a:lnTo>
                  <a:pt x="9300059" y="3057394"/>
                </a:lnTo>
                <a:lnTo>
                  <a:pt x="0" y="3057394"/>
                </a:lnTo>
                <a:lnTo>
                  <a:pt x="0" y="0"/>
                </a:lnTo>
                <a:close/>
              </a:path>
            </a:pathLst>
          </a:custGeom>
          <a:blipFill rotWithShape="1">
            <a:blip r:embed="rId3">
              <a:alphaModFix/>
            </a:blip>
            <a:stretch>
              <a:fillRect/>
            </a:stretch>
          </a:blipFill>
          <a:ln>
            <a:noFill/>
          </a:ln>
        </p:spPr>
        <p:txBody>
          <a:bodyPr/>
          <a:lstStyle/>
          <a:p>
            <a:endParaRPr lang="en-US"/>
          </a:p>
        </p:txBody>
      </p:sp>
      <p:sp>
        <p:nvSpPr>
          <p:cNvPr id="262" name="Google Shape;262;p23"/>
          <p:cNvSpPr txBox="1"/>
          <p:nvPr/>
        </p:nvSpPr>
        <p:spPr>
          <a:xfrm>
            <a:off x="10687450" y="2927621"/>
            <a:ext cx="3821111" cy="551815"/>
          </a:xfrm>
          <a:prstGeom prst="rect">
            <a:avLst/>
          </a:prstGeom>
          <a:noFill/>
          <a:ln>
            <a:noFill/>
          </a:ln>
        </p:spPr>
        <p:txBody>
          <a:bodyPr spcFirstLastPara="1" wrap="square" lIns="0" tIns="0" rIns="0" bIns="0" anchor="t" anchorCtr="0">
            <a:spAutoFit/>
          </a:bodyPr>
          <a:lstStyle/>
          <a:p>
            <a:pPr marL="0" marR="0" lvl="0" indent="0" algn="ctr" rtl="0">
              <a:lnSpc>
                <a:spcPct val="103000"/>
              </a:lnSpc>
              <a:spcBef>
                <a:spcPts val="0"/>
              </a:spcBef>
              <a:spcAft>
                <a:spcPts val="0"/>
              </a:spcAft>
              <a:buNone/>
            </a:pPr>
            <a:r>
              <a:rPr lang="en-US" sz="3500" b="0" i="0" u="none" strike="noStrike" cap="none" dirty="0">
                <a:solidFill>
                  <a:srgbClr val="FA735C"/>
                </a:solidFill>
                <a:latin typeface="Bungee"/>
                <a:ea typeface="Bungee"/>
                <a:cs typeface="Bungee"/>
                <a:sym typeface="Bungee"/>
              </a:rPr>
              <a:t>OBJECTIVE</a:t>
            </a:r>
            <a:endParaRPr dirty="0"/>
          </a:p>
        </p:txBody>
      </p:sp>
      <p:sp>
        <p:nvSpPr>
          <p:cNvPr id="2" name="Google Shape;260;p23">
            <a:extLst>
              <a:ext uri="{FF2B5EF4-FFF2-40B4-BE49-F238E27FC236}">
                <a16:creationId xmlns:a16="http://schemas.microsoft.com/office/drawing/2014/main" id="{BD8FF9DE-92D7-7B3A-BCF3-E435CC712F80}"/>
              </a:ext>
            </a:extLst>
          </p:cNvPr>
          <p:cNvSpPr txBox="1"/>
          <p:nvPr/>
        </p:nvSpPr>
        <p:spPr>
          <a:xfrm>
            <a:off x="8287061" y="6785443"/>
            <a:ext cx="8621885" cy="1960537"/>
          </a:xfrm>
          <a:prstGeom prst="rect">
            <a:avLst/>
          </a:prstGeom>
          <a:noFill/>
          <a:ln>
            <a:noFill/>
          </a:ln>
        </p:spPr>
        <p:txBody>
          <a:bodyPr spcFirstLastPara="1" wrap="square" lIns="0" tIns="0" rIns="0" bIns="0" anchor="t" anchorCtr="0">
            <a:spAutoFit/>
          </a:bodyPr>
          <a:lstStyle/>
          <a:p>
            <a:pPr marL="0" marR="0" lvl="0" indent="0" algn="ctr" rtl="0">
              <a:lnSpc>
                <a:spcPct val="182000"/>
              </a:lnSpc>
              <a:spcBef>
                <a:spcPts val="0"/>
              </a:spcBef>
              <a:spcAft>
                <a:spcPts val="0"/>
              </a:spcAft>
              <a:buNone/>
            </a:pPr>
            <a:r>
              <a:rPr lang="en-US" sz="3500" b="0" i="0" u="none" strike="noStrike" cap="none" dirty="0">
                <a:solidFill>
                  <a:srgbClr val="FFFFFF"/>
                </a:solidFill>
                <a:latin typeface="Rubik"/>
                <a:ea typeface="Rubik"/>
                <a:cs typeface="Rubik"/>
                <a:sym typeface="Rubik"/>
              </a:rPr>
              <a:t>If the objective is a </a:t>
            </a:r>
            <a:r>
              <a:rPr lang="en-US" sz="3500" dirty="0">
                <a:solidFill>
                  <a:srgbClr val="FFFFFF"/>
                </a:solidFill>
                <a:latin typeface="Rubik"/>
                <a:ea typeface="Rubik"/>
                <a:cs typeface="Rubik"/>
                <a:sym typeface="Rubik"/>
              </a:rPr>
              <a:t>mirror</a:t>
            </a:r>
            <a:r>
              <a:rPr lang="en-US" sz="3500" b="0" i="0" u="none" strike="noStrike" cap="none" dirty="0">
                <a:solidFill>
                  <a:srgbClr val="FFFFFF"/>
                </a:solidFill>
                <a:latin typeface="Rubik"/>
                <a:ea typeface="Rubik"/>
                <a:cs typeface="Rubik"/>
                <a:sym typeface="Rubik"/>
              </a:rPr>
              <a:t>, it is called a </a:t>
            </a:r>
            <a:r>
              <a:rPr lang="en-US" sz="3500" b="0" i="0" u="none" strike="noStrike" cap="none" dirty="0">
                <a:solidFill>
                  <a:schemeClr val="accent6"/>
                </a:solidFill>
                <a:latin typeface="Rubik"/>
                <a:ea typeface="Rubik"/>
                <a:cs typeface="Rubik"/>
                <a:sym typeface="Rubik"/>
              </a:rPr>
              <a:t>REF</a:t>
            </a:r>
            <a:r>
              <a:rPr lang="en-US" sz="3500" dirty="0">
                <a:solidFill>
                  <a:schemeClr val="accent6"/>
                </a:solidFill>
                <a:latin typeface="Rubik"/>
                <a:ea typeface="Rubik"/>
                <a:cs typeface="Rubik"/>
                <a:sym typeface="Rubik"/>
              </a:rPr>
              <a:t>LECTO</a:t>
            </a:r>
            <a:r>
              <a:rPr lang="en-US" sz="3500" b="0" i="0" u="none" strike="noStrike" cap="none" dirty="0">
                <a:solidFill>
                  <a:schemeClr val="accent6"/>
                </a:solidFill>
                <a:latin typeface="Rubik"/>
                <a:ea typeface="Rubik"/>
                <a:cs typeface="Rubik"/>
                <a:sym typeface="Rubik"/>
              </a:rPr>
              <a:t>R</a:t>
            </a:r>
            <a:r>
              <a:rPr lang="en-US" sz="3500" b="0" i="0" u="none" strike="noStrike" cap="none" dirty="0">
                <a:solidFill>
                  <a:srgbClr val="FFFFFF"/>
                </a:solidFill>
                <a:latin typeface="Rubik"/>
                <a:ea typeface="Rubik"/>
                <a:cs typeface="Rubik"/>
                <a:sym typeface="Rubik"/>
              </a:rPr>
              <a:t> telescope.</a:t>
            </a:r>
            <a:endParaRPr dirty="0"/>
          </a:p>
        </p:txBody>
      </p:sp>
      <p:pic>
        <p:nvPicPr>
          <p:cNvPr id="4" name="Picture 3" descr="A diagram of a cylinder&#10;&#10;Description automatically generated">
            <a:extLst>
              <a:ext uri="{FF2B5EF4-FFF2-40B4-BE49-F238E27FC236}">
                <a16:creationId xmlns:a16="http://schemas.microsoft.com/office/drawing/2014/main" id="{CF656694-FED1-603D-B0F1-55267B00EB34}"/>
              </a:ext>
            </a:extLst>
          </p:cNvPr>
          <p:cNvPicPr>
            <a:picLocks noChangeAspect="1"/>
          </p:cNvPicPr>
          <p:nvPr/>
        </p:nvPicPr>
        <p:blipFill>
          <a:blip r:embed="rId4"/>
          <a:stretch>
            <a:fillRect/>
          </a:stretch>
        </p:blipFill>
        <p:spPr>
          <a:xfrm>
            <a:off x="1106744" y="1211709"/>
            <a:ext cx="6314190" cy="7863582"/>
          </a:xfrm>
          <a:prstGeom prst="rect">
            <a:avLst/>
          </a:prstGeom>
        </p:spPr>
      </p:pic>
    </p:spTree>
    <p:extLst>
      <p:ext uri="{BB962C8B-B14F-4D97-AF65-F5344CB8AC3E}">
        <p14:creationId xmlns:p14="http://schemas.microsoft.com/office/powerpoint/2010/main" val="24909348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257"/>
        <p:cNvGrpSpPr/>
        <p:nvPr/>
      </p:nvGrpSpPr>
      <p:grpSpPr>
        <a:xfrm>
          <a:off x="0" y="0"/>
          <a:ext cx="0" cy="0"/>
          <a:chOff x="0" y="0"/>
          <a:chExt cx="0" cy="0"/>
        </a:xfrm>
      </p:grpSpPr>
      <p:sp>
        <p:nvSpPr>
          <p:cNvPr id="261" name="Google Shape;261;p23"/>
          <p:cNvSpPr/>
          <p:nvPr/>
        </p:nvSpPr>
        <p:spPr>
          <a:xfrm rot="21284244">
            <a:off x="-1306775" y="-549835"/>
            <a:ext cx="9300060" cy="3057395"/>
          </a:xfrm>
          <a:custGeom>
            <a:avLst/>
            <a:gdLst/>
            <a:ahLst/>
            <a:cxnLst/>
            <a:rect l="l" t="t" r="r" b="b"/>
            <a:pathLst>
              <a:path w="9300060" h="3057395" extrusionOk="0">
                <a:moveTo>
                  <a:pt x="0" y="0"/>
                </a:moveTo>
                <a:lnTo>
                  <a:pt x="9300059" y="0"/>
                </a:lnTo>
                <a:lnTo>
                  <a:pt x="9300059" y="3057394"/>
                </a:lnTo>
                <a:lnTo>
                  <a:pt x="0" y="3057394"/>
                </a:lnTo>
                <a:lnTo>
                  <a:pt x="0" y="0"/>
                </a:lnTo>
                <a:close/>
              </a:path>
            </a:pathLst>
          </a:custGeom>
          <a:blipFill rotWithShape="1">
            <a:blip r:embed="rId3">
              <a:alphaModFix/>
            </a:blip>
            <a:stretch>
              <a:fillRect/>
            </a:stretch>
          </a:blipFill>
          <a:ln>
            <a:noFill/>
          </a:ln>
        </p:spPr>
        <p:txBody>
          <a:bodyPr/>
          <a:lstStyle/>
          <a:p>
            <a:endParaRPr lang="en-US"/>
          </a:p>
        </p:txBody>
      </p:sp>
      <p:sp>
        <p:nvSpPr>
          <p:cNvPr id="262" name="Google Shape;262;p23"/>
          <p:cNvSpPr txBox="1"/>
          <p:nvPr/>
        </p:nvSpPr>
        <p:spPr>
          <a:xfrm>
            <a:off x="2922501" y="2927620"/>
            <a:ext cx="3821111" cy="554767"/>
          </a:xfrm>
          <a:prstGeom prst="rect">
            <a:avLst/>
          </a:prstGeom>
          <a:noFill/>
          <a:ln>
            <a:noFill/>
          </a:ln>
        </p:spPr>
        <p:txBody>
          <a:bodyPr spcFirstLastPara="1" wrap="square" lIns="0" tIns="0" rIns="0" bIns="0" anchor="t" anchorCtr="0">
            <a:spAutoFit/>
          </a:bodyPr>
          <a:lstStyle/>
          <a:p>
            <a:pPr marL="0" marR="0" lvl="0" indent="0" algn="ctr" rtl="0">
              <a:lnSpc>
                <a:spcPct val="103000"/>
              </a:lnSpc>
              <a:spcBef>
                <a:spcPts val="0"/>
              </a:spcBef>
              <a:spcAft>
                <a:spcPts val="0"/>
              </a:spcAft>
              <a:buNone/>
            </a:pPr>
            <a:r>
              <a:rPr lang="en-US" sz="3500" dirty="0">
                <a:solidFill>
                  <a:srgbClr val="FA735C"/>
                </a:solidFill>
                <a:latin typeface="Bungee"/>
                <a:sym typeface="Bungee"/>
              </a:rPr>
              <a:t>EYEPIECE</a:t>
            </a:r>
            <a:endParaRPr dirty="0"/>
          </a:p>
        </p:txBody>
      </p:sp>
    </p:spTree>
    <p:extLst>
      <p:ext uri="{BB962C8B-B14F-4D97-AF65-F5344CB8AC3E}">
        <p14:creationId xmlns:p14="http://schemas.microsoft.com/office/powerpoint/2010/main" val="7158431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257"/>
        <p:cNvGrpSpPr/>
        <p:nvPr/>
      </p:nvGrpSpPr>
      <p:grpSpPr>
        <a:xfrm>
          <a:off x="0" y="0"/>
          <a:ext cx="0" cy="0"/>
          <a:chOff x="0" y="0"/>
          <a:chExt cx="0" cy="0"/>
        </a:xfrm>
      </p:grpSpPr>
      <p:sp>
        <p:nvSpPr>
          <p:cNvPr id="260" name="Google Shape;260;p23"/>
          <p:cNvSpPr txBox="1"/>
          <p:nvPr/>
        </p:nvSpPr>
        <p:spPr>
          <a:xfrm>
            <a:off x="522115" y="3775339"/>
            <a:ext cx="8621885" cy="2940805"/>
          </a:xfrm>
          <a:prstGeom prst="rect">
            <a:avLst/>
          </a:prstGeom>
          <a:noFill/>
          <a:ln>
            <a:noFill/>
          </a:ln>
        </p:spPr>
        <p:txBody>
          <a:bodyPr spcFirstLastPara="1" wrap="square" lIns="0" tIns="0" rIns="0" bIns="0" anchor="t" anchorCtr="0">
            <a:spAutoFit/>
          </a:bodyPr>
          <a:lstStyle/>
          <a:p>
            <a:pPr marL="0" marR="0" lvl="0" indent="0" algn="ctr" rtl="0">
              <a:lnSpc>
                <a:spcPct val="182000"/>
              </a:lnSpc>
              <a:spcBef>
                <a:spcPts val="0"/>
              </a:spcBef>
              <a:spcAft>
                <a:spcPts val="0"/>
              </a:spcAft>
              <a:buNone/>
            </a:pPr>
            <a:r>
              <a:rPr lang="en-US" sz="3500" b="0" i="0" u="none" strike="noStrike" cap="none" dirty="0">
                <a:solidFill>
                  <a:srgbClr val="FFFFFF"/>
                </a:solidFill>
                <a:latin typeface="Rubik"/>
                <a:ea typeface="Rubik"/>
                <a:cs typeface="Rubik"/>
                <a:sym typeface="Rubik"/>
              </a:rPr>
              <a:t>The eyepiece takes this light at focus, and spreads it out so that it makes a big image on your eye’s screen.</a:t>
            </a:r>
            <a:endParaRPr dirty="0"/>
          </a:p>
        </p:txBody>
      </p:sp>
      <p:sp>
        <p:nvSpPr>
          <p:cNvPr id="261" name="Google Shape;261;p23"/>
          <p:cNvSpPr/>
          <p:nvPr/>
        </p:nvSpPr>
        <p:spPr>
          <a:xfrm rot="21284244">
            <a:off x="-1306775" y="-549835"/>
            <a:ext cx="9300060" cy="3057395"/>
          </a:xfrm>
          <a:custGeom>
            <a:avLst/>
            <a:gdLst/>
            <a:ahLst/>
            <a:cxnLst/>
            <a:rect l="l" t="t" r="r" b="b"/>
            <a:pathLst>
              <a:path w="9300060" h="3057395" extrusionOk="0">
                <a:moveTo>
                  <a:pt x="0" y="0"/>
                </a:moveTo>
                <a:lnTo>
                  <a:pt x="9300059" y="0"/>
                </a:lnTo>
                <a:lnTo>
                  <a:pt x="9300059" y="3057394"/>
                </a:lnTo>
                <a:lnTo>
                  <a:pt x="0" y="3057394"/>
                </a:lnTo>
                <a:lnTo>
                  <a:pt x="0" y="0"/>
                </a:lnTo>
                <a:close/>
              </a:path>
            </a:pathLst>
          </a:custGeom>
          <a:blipFill rotWithShape="1">
            <a:blip r:embed="rId3">
              <a:alphaModFix/>
            </a:blip>
            <a:stretch>
              <a:fillRect/>
            </a:stretch>
          </a:blipFill>
          <a:ln>
            <a:noFill/>
          </a:ln>
        </p:spPr>
        <p:txBody>
          <a:bodyPr/>
          <a:lstStyle/>
          <a:p>
            <a:endParaRPr lang="en-US"/>
          </a:p>
        </p:txBody>
      </p:sp>
      <p:sp>
        <p:nvSpPr>
          <p:cNvPr id="262" name="Google Shape;262;p23"/>
          <p:cNvSpPr txBox="1"/>
          <p:nvPr/>
        </p:nvSpPr>
        <p:spPr>
          <a:xfrm>
            <a:off x="2922501" y="2927620"/>
            <a:ext cx="3821111" cy="554767"/>
          </a:xfrm>
          <a:prstGeom prst="rect">
            <a:avLst/>
          </a:prstGeom>
          <a:noFill/>
          <a:ln>
            <a:noFill/>
          </a:ln>
        </p:spPr>
        <p:txBody>
          <a:bodyPr spcFirstLastPara="1" wrap="square" lIns="0" tIns="0" rIns="0" bIns="0" anchor="t" anchorCtr="0">
            <a:spAutoFit/>
          </a:bodyPr>
          <a:lstStyle/>
          <a:p>
            <a:pPr marL="0" marR="0" lvl="0" indent="0" algn="ctr" rtl="0">
              <a:lnSpc>
                <a:spcPct val="103000"/>
              </a:lnSpc>
              <a:spcBef>
                <a:spcPts val="0"/>
              </a:spcBef>
              <a:spcAft>
                <a:spcPts val="0"/>
              </a:spcAft>
              <a:buNone/>
            </a:pPr>
            <a:r>
              <a:rPr lang="en-US" sz="3500" dirty="0">
                <a:solidFill>
                  <a:srgbClr val="FA735C"/>
                </a:solidFill>
                <a:latin typeface="Bungee"/>
                <a:sym typeface="Bungee"/>
              </a:rPr>
              <a:t>EYEPIECE</a:t>
            </a:r>
            <a:endParaRPr dirty="0"/>
          </a:p>
        </p:txBody>
      </p:sp>
    </p:spTree>
    <p:extLst>
      <p:ext uri="{BB962C8B-B14F-4D97-AF65-F5344CB8AC3E}">
        <p14:creationId xmlns:p14="http://schemas.microsoft.com/office/powerpoint/2010/main" val="890813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257"/>
        <p:cNvGrpSpPr/>
        <p:nvPr/>
      </p:nvGrpSpPr>
      <p:grpSpPr>
        <a:xfrm>
          <a:off x="0" y="0"/>
          <a:ext cx="0" cy="0"/>
          <a:chOff x="0" y="0"/>
          <a:chExt cx="0" cy="0"/>
        </a:xfrm>
      </p:grpSpPr>
      <p:sp>
        <p:nvSpPr>
          <p:cNvPr id="260" name="Google Shape;260;p23"/>
          <p:cNvSpPr txBox="1"/>
          <p:nvPr/>
        </p:nvSpPr>
        <p:spPr>
          <a:xfrm>
            <a:off x="522115" y="3775339"/>
            <a:ext cx="8621885" cy="2940805"/>
          </a:xfrm>
          <a:prstGeom prst="rect">
            <a:avLst/>
          </a:prstGeom>
          <a:noFill/>
          <a:ln>
            <a:noFill/>
          </a:ln>
        </p:spPr>
        <p:txBody>
          <a:bodyPr spcFirstLastPara="1" wrap="square" lIns="0" tIns="0" rIns="0" bIns="0" anchor="t" anchorCtr="0">
            <a:spAutoFit/>
          </a:bodyPr>
          <a:lstStyle/>
          <a:p>
            <a:pPr marL="0" marR="0" lvl="0" indent="0" algn="ctr" rtl="0">
              <a:lnSpc>
                <a:spcPct val="182000"/>
              </a:lnSpc>
              <a:spcBef>
                <a:spcPts val="0"/>
              </a:spcBef>
              <a:spcAft>
                <a:spcPts val="0"/>
              </a:spcAft>
              <a:buNone/>
            </a:pPr>
            <a:r>
              <a:rPr lang="en-US" sz="3500" b="0" i="0" u="none" strike="noStrike" cap="none" dirty="0">
                <a:solidFill>
                  <a:srgbClr val="FFFFFF"/>
                </a:solidFill>
                <a:latin typeface="Rubik"/>
                <a:ea typeface="Rubik"/>
                <a:cs typeface="Rubik"/>
                <a:sym typeface="Rubik"/>
              </a:rPr>
              <a:t>The eyepiece takes this light at focus, and spreads it out so that it makes a big image on your eye’s screen.</a:t>
            </a:r>
            <a:endParaRPr dirty="0"/>
          </a:p>
        </p:txBody>
      </p:sp>
      <p:sp>
        <p:nvSpPr>
          <p:cNvPr id="261" name="Google Shape;261;p23"/>
          <p:cNvSpPr/>
          <p:nvPr/>
        </p:nvSpPr>
        <p:spPr>
          <a:xfrm rot="21284244">
            <a:off x="-1306775" y="-549835"/>
            <a:ext cx="9300060" cy="3057395"/>
          </a:xfrm>
          <a:custGeom>
            <a:avLst/>
            <a:gdLst/>
            <a:ahLst/>
            <a:cxnLst/>
            <a:rect l="l" t="t" r="r" b="b"/>
            <a:pathLst>
              <a:path w="9300060" h="3057395" extrusionOk="0">
                <a:moveTo>
                  <a:pt x="0" y="0"/>
                </a:moveTo>
                <a:lnTo>
                  <a:pt x="9300059" y="0"/>
                </a:lnTo>
                <a:lnTo>
                  <a:pt x="9300059" y="3057394"/>
                </a:lnTo>
                <a:lnTo>
                  <a:pt x="0" y="3057394"/>
                </a:lnTo>
                <a:lnTo>
                  <a:pt x="0" y="0"/>
                </a:lnTo>
                <a:close/>
              </a:path>
            </a:pathLst>
          </a:custGeom>
          <a:blipFill rotWithShape="1">
            <a:blip r:embed="rId3">
              <a:alphaModFix/>
            </a:blip>
            <a:stretch>
              <a:fillRect/>
            </a:stretch>
          </a:blipFill>
          <a:ln>
            <a:noFill/>
          </a:ln>
        </p:spPr>
        <p:txBody>
          <a:bodyPr/>
          <a:lstStyle/>
          <a:p>
            <a:endParaRPr lang="en-US"/>
          </a:p>
        </p:txBody>
      </p:sp>
      <p:sp>
        <p:nvSpPr>
          <p:cNvPr id="262" name="Google Shape;262;p23"/>
          <p:cNvSpPr txBox="1"/>
          <p:nvPr/>
        </p:nvSpPr>
        <p:spPr>
          <a:xfrm>
            <a:off x="2922501" y="2927620"/>
            <a:ext cx="3821111" cy="554767"/>
          </a:xfrm>
          <a:prstGeom prst="rect">
            <a:avLst/>
          </a:prstGeom>
          <a:noFill/>
          <a:ln>
            <a:noFill/>
          </a:ln>
        </p:spPr>
        <p:txBody>
          <a:bodyPr spcFirstLastPara="1" wrap="square" lIns="0" tIns="0" rIns="0" bIns="0" anchor="t" anchorCtr="0">
            <a:spAutoFit/>
          </a:bodyPr>
          <a:lstStyle/>
          <a:p>
            <a:pPr marL="0" marR="0" lvl="0" indent="0" algn="ctr" rtl="0">
              <a:lnSpc>
                <a:spcPct val="103000"/>
              </a:lnSpc>
              <a:spcBef>
                <a:spcPts val="0"/>
              </a:spcBef>
              <a:spcAft>
                <a:spcPts val="0"/>
              </a:spcAft>
              <a:buNone/>
            </a:pPr>
            <a:r>
              <a:rPr lang="en-US" sz="3500" dirty="0">
                <a:solidFill>
                  <a:srgbClr val="FA735C"/>
                </a:solidFill>
                <a:latin typeface="Bungee"/>
                <a:sym typeface="Bungee"/>
              </a:rPr>
              <a:t>EYEPIECE</a:t>
            </a:r>
            <a:endParaRPr dirty="0"/>
          </a:p>
        </p:txBody>
      </p:sp>
      <p:pic>
        <p:nvPicPr>
          <p:cNvPr id="3" name="Picture 2" descr="A diagram of a lens&#10;&#10;Description automatically generated">
            <a:extLst>
              <a:ext uri="{FF2B5EF4-FFF2-40B4-BE49-F238E27FC236}">
                <a16:creationId xmlns:a16="http://schemas.microsoft.com/office/drawing/2014/main" id="{2C93CD78-5AC1-3385-FAF3-B0140101B27C}"/>
              </a:ext>
            </a:extLst>
          </p:cNvPr>
          <p:cNvPicPr>
            <a:picLocks noChangeAspect="1"/>
          </p:cNvPicPr>
          <p:nvPr/>
        </p:nvPicPr>
        <p:blipFill>
          <a:blip r:embed="rId4"/>
          <a:stretch>
            <a:fillRect/>
          </a:stretch>
        </p:blipFill>
        <p:spPr>
          <a:xfrm>
            <a:off x="10786322" y="3435433"/>
            <a:ext cx="6192421" cy="3416134"/>
          </a:xfrm>
          <a:prstGeom prst="rect">
            <a:avLst/>
          </a:prstGeom>
        </p:spPr>
      </p:pic>
    </p:spTree>
    <p:extLst>
      <p:ext uri="{BB962C8B-B14F-4D97-AF65-F5344CB8AC3E}">
        <p14:creationId xmlns:p14="http://schemas.microsoft.com/office/powerpoint/2010/main" val="16744898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110"/>
        <p:cNvGrpSpPr/>
        <p:nvPr/>
      </p:nvGrpSpPr>
      <p:grpSpPr>
        <a:xfrm>
          <a:off x="0" y="0"/>
          <a:ext cx="0" cy="0"/>
          <a:chOff x="0" y="0"/>
          <a:chExt cx="0" cy="0"/>
        </a:xfrm>
      </p:grpSpPr>
      <p:sp>
        <p:nvSpPr>
          <p:cNvPr id="129" name="Google Shape;129;p15"/>
          <p:cNvSpPr txBox="1"/>
          <p:nvPr/>
        </p:nvSpPr>
        <p:spPr>
          <a:xfrm>
            <a:off x="3098106" y="947738"/>
            <a:ext cx="12091789" cy="299158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5400" b="0" i="0" u="none" strike="noStrike" cap="none" dirty="0">
                <a:solidFill>
                  <a:srgbClr val="FFD47F"/>
                </a:solidFill>
                <a:latin typeface="Bungee"/>
                <a:ea typeface="Bungee"/>
                <a:cs typeface="Bungee"/>
                <a:sym typeface="Bungee"/>
              </a:rPr>
              <a:t>WHEN YOU COMBINE THE OBJECTIVE WITH AN EYEPIECE, YOU HAVE A TELESCOPE!</a:t>
            </a:r>
            <a:endParaRPr sz="5400" dirty="0"/>
          </a:p>
        </p:txBody>
      </p:sp>
      <p:sp>
        <p:nvSpPr>
          <p:cNvPr id="136" name="Google Shape;136;p15"/>
          <p:cNvSpPr/>
          <p:nvPr/>
        </p:nvSpPr>
        <p:spPr>
          <a:xfrm rot="-5400000">
            <a:off x="14940136" y="1017465"/>
            <a:ext cx="3211682" cy="3222547"/>
          </a:xfrm>
          <a:custGeom>
            <a:avLst/>
            <a:gdLst/>
            <a:ahLst/>
            <a:cxnLst/>
            <a:rect l="l" t="t" r="r" b="b"/>
            <a:pathLst>
              <a:path w="3211682" h="3222547" extrusionOk="0">
                <a:moveTo>
                  <a:pt x="0" y="0"/>
                </a:moveTo>
                <a:lnTo>
                  <a:pt x="3211682" y="0"/>
                </a:lnTo>
                <a:lnTo>
                  <a:pt x="3211682" y="3222547"/>
                </a:lnTo>
                <a:lnTo>
                  <a:pt x="0" y="3222547"/>
                </a:lnTo>
                <a:lnTo>
                  <a:pt x="0" y="0"/>
                </a:lnTo>
                <a:close/>
              </a:path>
            </a:pathLst>
          </a:custGeom>
          <a:blipFill rotWithShape="1">
            <a:blip r:embed="rId3">
              <a:alphaModFix/>
            </a:blip>
            <a:stretch>
              <a:fillRect/>
            </a:stretch>
          </a:blipFill>
          <a:ln>
            <a:noFill/>
          </a:ln>
        </p:spPr>
        <p:txBody>
          <a:bodyPr/>
          <a:lstStyle/>
          <a:p>
            <a:endParaRPr lang="en-US"/>
          </a:p>
        </p:txBody>
      </p:sp>
      <p:sp>
        <p:nvSpPr>
          <p:cNvPr id="139" name="Google Shape;139;p15"/>
          <p:cNvSpPr/>
          <p:nvPr/>
        </p:nvSpPr>
        <p:spPr>
          <a:xfrm rot="1116292">
            <a:off x="-795345" y="6073411"/>
            <a:ext cx="3648090" cy="3598990"/>
          </a:xfrm>
          <a:custGeom>
            <a:avLst/>
            <a:gdLst/>
            <a:ahLst/>
            <a:cxnLst/>
            <a:rect l="l" t="t" r="r" b="b"/>
            <a:pathLst>
              <a:path w="3648090" h="3598990" extrusionOk="0">
                <a:moveTo>
                  <a:pt x="0" y="0"/>
                </a:moveTo>
                <a:lnTo>
                  <a:pt x="3648090" y="0"/>
                </a:lnTo>
                <a:lnTo>
                  <a:pt x="3648090" y="3598991"/>
                </a:lnTo>
                <a:lnTo>
                  <a:pt x="0" y="3598991"/>
                </a:lnTo>
                <a:lnTo>
                  <a:pt x="0" y="0"/>
                </a:lnTo>
                <a:close/>
              </a:path>
            </a:pathLst>
          </a:custGeom>
          <a:blipFill rotWithShape="1">
            <a:blip r:embed="rId4">
              <a:alphaModFix/>
            </a:blip>
            <a:stretch>
              <a:fillRect/>
            </a:stretch>
          </a:blipFill>
          <a:ln>
            <a:noFill/>
          </a:ln>
        </p:spPr>
        <p:txBody>
          <a:bodyPr/>
          <a:lstStyle/>
          <a:p>
            <a:endParaRPr lang="en-US"/>
          </a:p>
        </p:txBody>
      </p:sp>
      <p:pic>
        <p:nvPicPr>
          <p:cNvPr id="3" name="Picture 2" descr="Diagram of a diagram of a lens&#10;&#10;Description automatically generated">
            <a:extLst>
              <a:ext uri="{FF2B5EF4-FFF2-40B4-BE49-F238E27FC236}">
                <a16:creationId xmlns:a16="http://schemas.microsoft.com/office/drawing/2014/main" id="{740E144A-334C-9747-CA2B-C7B74DFAC80B}"/>
              </a:ext>
            </a:extLst>
          </p:cNvPr>
          <p:cNvPicPr>
            <a:picLocks noChangeAspect="1"/>
          </p:cNvPicPr>
          <p:nvPr/>
        </p:nvPicPr>
        <p:blipFill>
          <a:blip r:embed="rId5"/>
          <a:stretch>
            <a:fillRect/>
          </a:stretch>
        </p:blipFill>
        <p:spPr>
          <a:xfrm>
            <a:off x="3963583" y="4397216"/>
            <a:ext cx="10360834" cy="3900917"/>
          </a:xfrm>
          <a:prstGeom prst="rect">
            <a:avLst/>
          </a:prstGeom>
        </p:spPr>
      </p:pic>
    </p:spTree>
    <p:extLst>
      <p:ext uri="{BB962C8B-B14F-4D97-AF65-F5344CB8AC3E}">
        <p14:creationId xmlns:p14="http://schemas.microsoft.com/office/powerpoint/2010/main" val="6250211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F5FAC"/>
        </a:solidFill>
        <a:effectLst/>
      </p:bgPr>
    </p:bg>
    <p:spTree>
      <p:nvGrpSpPr>
        <p:cNvPr id="1" name="Shape 266"/>
        <p:cNvGrpSpPr/>
        <p:nvPr/>
      </p:nvGrpSpPr>
      <p:grpSpPr>
        <a:xfrm>
          <a:off x="0" y="0"/>
          <a:ext cx="0" cy="0"/>
          <a:chOff x="0" y="0"/>
          <a:chExt cx="0" cy="0"/>
        </a:xfrm>
      </p:grpSpPr>
      <p:sp>
        <p:nvSpPr>
          <p:cNvPr id="267" name="Google Shape;267;p24"/>
          <p:cNvSpPr txBox="1"/>
          <p:nvPr/>
        </p:nvSpPr>
        <p:spPr>
          <a:xfrm>
            <a:off x="3142195" y="4279560"/>
            <a:ext cx="12003611" cy="1772793"/>
          </a:xfrm>
          <a:prstGeom prst="rect">
            <a:avLst/>
          </a:prstGeom>
          <a:noFill/>
          <a:ln>
            <a:noFill/>
          </a:ln>
        </p:spPr>
        <p:txBody>
          <a:bodyPr spcFirstLastPara="1" wrap="square" lIns="0" tIns="0" rIns="0" bIns="0" anchor="t" anchorCtr="0">
            <a:spAutoFit/>
          </a:bodyPr>
          <a:lstStyle/>
          <a:p>
            <a:pPr marL="0" marR="0" lvl="0" indent="0" algn="ctr" rtl="0">
              <a:lnSpc>
                <a:spcPct val="119996"/>
              </a:lnSpc>
              <a:spcBef>
                <a:spcPts val="0"/>
              </a:spcBef>
              <a:spcAft>
                <a:spcPts val="0"/>
              </a:spcAft>
              <a:buNone/>
            </a:pPr>
            <a:r>
              <a:rPr lang="en-US" sz="9600" b="0" i="0" u="none" strike="noStrike" cap="none" dirty="0">
                <a:solidFill>
                  <a:srgbClr val="FFFFFF"/>
                </a:solidFill>
                <a:latin typeface="Bungee"/>
                <a:ea typeface="Bungee"/>
                <a:cs typeface="Bungee"/>
                <a:sym typeface="Bungee"/>
              </a:rPr>
              <a:t>IN ACTION!</a:t>
            </a:r>
            <a:endParaRPr sz="9600" dirty="0"/>
          </a:p>
        </p:txBody>
      </p:sp>
      <p:sp>
        <p:nvSpPr>
          <p:cNvPr id="268" name="Google Shape;268;p24"/>
          <p:cNvSpPr txBox="1"/>
          <p:nvPr/>
        </p:nvSpPr>
        <p:spPr>
          <a:xfrm>
            <a:off x="5578311" y="3398189"/>
            <a:ext cx="7131379" cy="132959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dirty="0">
                <a:solidFill>
                  <a:srgbClr val="FFFFFF"/>
                </a:solidFill>
                <a:latin typeface="Rubik"/>
                <a:cs typeface="Rubik"/>
                <a:sym typeface="Rubik"/>
              </a:rPr>
              <a:t>NOW, LET’S SEE THE WORKING OF TELESCOPES</a:t>
            </a:r>
            <a:endParaRPr sz="3600" dirty="0"/>
          </a:p>
        </p:txBody>
      </p:sp>
      <p:sp>
        <p:nvSpPr>
          <p:cNvPr id="269" name="Google Shape;269;p24"/>
          <p:cNvSpPr/>
          <p:nvPr/>
        </p:nvSpPr>
        <p:spPr>
          <a:xfrm>
            <a:off x="11082094" y="3807764"/>
            <a:ext cx="9867728" cy="7291229"/>
          </a:xfrm>
          <a:custGeom>
            <a:avLst/>
            <a:gdLst/>
            <a:ahLst/>
            <a:cxnLst/>
            <a:rect l="l" t="t" r="r" b="b"/>
            <a:pathLst>
              <a:path w="9867728" h="7291229" extrusionOk="0">
                <a:moveTo>
                  <a:pt x="0" y="0"/>
                </a:moveTo>
                <a:lnTo>
                  <a:pt x="9867728" y="0"/>
                </a:lnTo>
                <a:lnTo>
                  <a:pt x="9867728" y="7291229"/>
                </a:lnTo>
                <a:lnTo>
                  <a:pt x="0" y="7291229"/>
                </a:lnTo>
                <a:lnTo>
                  <a:pt x="0" y="0"/>
                </a:lnTo>
                <a:close/>
              </a:path>
            </a:pathLst>
          </a:custGeom>
          <a:blipFill rotWithShape="1">
            <a:blip r:embed="rId3">
              <a:alphaModFix/>
            </a:blip>
            <a:stretch>
              <a:fillRect/>
            </a:stretch>
          </a:blipFill>
          <a:ln>
            <a:noFill/>
          </a:ln>
        </p:spPr>
        <p:txBody>
          <a:bodyPr/>
          <a:lstStyle/>
          <a:p>
            <a:endParaRPr lang="en-US"/>
          </a:p>
        </p:txBody>
      </p:sp>
      <p:sp>
        <p:nvSpPr>
          <p:cNvPr id="270" name="Google Shape;270;p24"/>
          <p:cNvSpPr/>
          <p:nvPr/>
        </p:nvSpPr>
        <p:spPr>
          <a:xfrm>
            <a:off x="-2443443" y="699879"/>
            <a:ext cx="8021754" cy="11083662"/>
          </a:xfrm>
          <a:custGeom>
            <a:avLst/>
            <a:gdLst/>
            <a:ahLst/>
            <a:cxnLst/>
            <a:rect l="l" t="t" r="r" b="b"/>
            <a:pathLst>
              <a:path w="8021754" h="11083662" extrusionOk="0">
                <a:moveTo>
                  <a:pt x="0" y="0"/>
                </a:moveTo>
                <a:lnTo>
                  <a:pt x="8021754" y="0"/>
                </a:lnTo>
                <a:lnTo>
                  <a:pt x="8021754" y="11083662"/>
                </a:lnTo>
                <a:lnTo>
                  <a:pt x="0" y="11083662"/>
                </a:lnTo>
                <a:lnTo>
                  <a:pt x="0" y="0"/>
                </a:lnTo>
                <a:close/>
              </a:path>
            </a:pathLst>
          </a:custGeom>
          <a:blipFill rotWithShape="1">
            <a:blip r:embed="rId4">
              <a:alphaModFix/>
            </a:blip>
            <a:stretch>
              <a:fillRect/>
            </a:stretch>
          </a:blipFill>
          <a:ln>
            <a:noFill/>
          </a:ln>
        </p:spPr>
        <p:txBody>
          <a:bodyPr/>
          <a:lstStyle/>
          <a:p>
            <a:endParaRPr lang="en-US"/>
          </a:p>
        </p:txBody>
      </p:sp>
      <p:sp>
        <p:nvSpPr>
          <p:cNvPr id="271" name="Google Shape;271;p24"/>
          <p:cNvSpPr/>
          <p:nvPr/>
        </p:nvSpPr>
        <p:spPr>
          <a:xfrm rot="10800000" flipH="1">
            <a:off x="8467750" y="-5627583"/>
            <a:ext cx="9820250" cy="8740023"/>
          </a:xfrm>
          <a:custGeom>
            <a:avLst/>
            <a:gdLst/>
            <a:ahLst/>
            <a:cxnLst/>
            <a:rect l="l" t="t" r="r" b="b"/>
            <a:pathLst>
              <a:path w="9820250" h="8740023" extrusionOk="0">
                <a:moveTo>
                  <a:pt x="9820250" y="0"/>
                </a:moveTo>
                <a:lnTo>
                  <a:pt x="0" y="0"/>
                </a:lnTo>
                <a:lnTo>
                  <a:pt x="0" y="8740022"/>
                </a:lnTo>
                <a:lnTo>
                  <a:pt x="9820250" y="8740022"/>
                </a:lnTo>
                <a:lnTo>
                  <a:pt x="9820250" y="0"/>
                </a:lnTo>
                <a:close/>
              </a:path>
            </a:pathLst>
          </a:custGeom>
          <a:blipFill rotWithShape="1">
            <a:blip r:embed="rId5">
              <a:alphaModFix/>
            </a:blip>
            <a:stretch>
              <a:fillRect/>
            </a:stretch>
          </a:blipFill>
          <a:ln>
            <a:noFill/>
          </a:ln>
        </p:spPr>
        <p:txBody>
          <a:bodyPr/>
          <a:lstStyle/>
          <a:p>
            <a:endParaRPr lang="en-US"/>
          </a:p>
        </p:txBody>
      </p:sp>
      <p:sp>
        <p:nvSpPr>
          <p:cNvPr id="272" name="Google Shape;272;p24"/>
          <p:cNvSpPr/>
          <p:nvPr/>
        </p:nvSpPr>
        <p:spPr>
          <a:xfrm rot="8448285" flipH="1">
            <a:off x="-2333151" y="-6651970"/>
            <a:ext cx="9820250" cy="8740023"/>
          </a:xfrm>
          <a:custGeom>
            <a:avLst/>
            <a:gdLst/>
            <a:ahLst/>
            <a:cxnLst/>
            <a:rect l="l" t="t" r="r" b="b"/>
            <a:pathLst>
              <a:path w="9820250" h="8740023" extrusionOk="0">
                <a:moveTo>
                  <a:pt x="9820250" y="0"/>
                </a:moveTo>
                <a:lnTo>
                  <a:pt x="0" y="0"/>
                </a:lnTo>
                <a:lnTo>
                  <a:pt x="0" y="8740023"/>
                </a:lnTo>
                <a:lnTo>
                  <a:pt x="9820250" y="8740023"/>
                </a:lnTo>
                <a:lnTo>
                  <a:pt x="9820250" y="0"/>
                </a:lnTo>
                <a:close/>
              </a:path>
            </a:pathLst>
          </a:custGeom>
          <a:blipFill rotWithShape="1">
            <a:blip r:embed="rId5">
              <a:alphaModFix/>
            </a:blip>
            <a:stretch>
              <a:fillRect/>
            </a:stretch>
          </a:blipFill>
          <a:ln>
            <a:noFill/>
          </a:ln>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144"/>
        <p:cNvGrpSpPr/>
        <p:nvPr/>
      </p:nvGrpSpPr>
      <p:grpSpPr>
        <a:xfrm>
          <a:off x="0" y="0"/>
          <a:ext cx="0" cy="0"/>
          <a:chOff x="0" y="0"/>
          <a:chExt cx="0" cy="0"/>
        </a:xfrm>
      </p:grpSpPr>
      <p:sp>
        <p:nvSpPr>
          <p:cNvPr id="146" name="Google Shape;146;p16"/>
          <p:cNvSpPr txBox="1"/>
          <p:nvPr/>
        </p:nvSpPr>
        <p:spPr>
          <a:xfrm>
            <a:off x="2524806" y="1020445"/>
            <a:ext cx="13238388" cy="1200200"/>
          </a:xfrm>
          <a:prstGeom prst="rect">
            <a:avLst/>
          </a:prstGeom>
          <a:noFill/>
          <a:ln>
            <a:noFill/>
          </a:ln>
        </p:spPr>
        <p:txBody>
          <a:bodyPr spcFirstLastPara="1" wrap="square" lIns="0" tIns="0" rIns="0" bIns="0" anchor="t" anchorCtr="0">
            <a:spAutoFit/>
          </a:bodyPr>
          <a:lstStyle/>
          <a:p>
            <a:pPr marL="0" marR="0" lvl="0" indent="0" algn="ctr" rtl="0">
              <a:lnSpc>
                <a:spcPct val="120003"/>
              </a:lnSpc>
              <a:spcBef>
                <a:spcPts val="0"/>
              </a:spcBef>
              <a:spcAft>
                <a:spcPts val="0"/>
              </a:spcAft>
              <a:buNone/>
            </a:pPr>
            <a:r>
              <a:rPr lang="en-US" sz="6499" b="0" i="0" u="none" strike="noStrike" cap="none" dirty="0">
                <a:solidFill>
                  <a:srgbClr val="FFD47F"/>
                </a:solidFill>
                <a:latin typeface="Bungee"/>
                <a:ea typeface="Bungee"/>
                <a:cs typeface="Bungee"/>
                <a:sym typeface="Bungee"/>
              </a:rPr>
              <a:t>NOW, SOME BIG QUESTIONS…</a:t>
            </a:r>
            <a:endParaRPr dirty="0"/>
          </a:p>
        </p:txBody>
      </p:sp>
      <p:sp>
        <p:nvSpPr>
          <p:cNvPr id="147" name="Google Shape;147;p16"/>
          <p:cNvSpPr/>
          <p:nvPr/>
        </p:nvSpPr>
        <p:spPr>
          <a:xfrm flipH="1">
            <a:off x="15503086" y="916120"/>
            <a:ext cx="2524806" cy="2501083"/>
          </a:xfrm>
          <a:custGeom>
            <a:avLst/>
            <a:gdLst/>
            <a:ahLst/>
            <a:cxnLst/>
            <a:rect l="l" t="t" r="r" b="b"/>
            <a:pathLst>
              <a:path w="2524806" h="2501083" extrusionOk="0">
                <a:moveTo>
                  <a:pt x="2524806" y="0"/>
                </a:moveTo>
                <a:lnTo>
                  <a:pt x="0" y="0"/>
                </a:lnTo>
                <a:lnTo>
                  <a:pt x="0" y="2501083"/>
                </a:lnTo>
                <a:lnTo>
                  <a:pt x="2524806" y="2501083"/>
                </a:lnTo>
                <a:lnTo>
                  <a:pt x="2524806" y="0"/>
                </a:lnTo>
                <a:close/>
              </a:path>
            </a:pathLst>
          </a:custGeom>
          <a:blipFill rotWithShape="1">
            <a:blip r:embed="rId3">
              <a:alphaModFix/>
            </a:blip>
            <a:stretch>
              <a:fillRect/>
            </a:stretch>
          </a:blipFill>
          <a:ln>
            <a:noFill/>
          </a:ln>
        </p:spPr>
        <p:txBody>
          <a:bodyPr/>
          <a:lstStyle/>
          <a:p>
            <a:endParaRPr lang="en-US"/>
          </a:p>
        </p:txBody>
      </p:sp>
      <p:sp>
        <p:nvSpPr>
          <p:cNvPr id="148" name="Google Shape;148;p16"/>
          <p:cNvSpPr/>
          <p:nvPr/>
        </p:nvSpPr>
        <p:spPr>
          <a:xfrm>
            <a:off x="-808540" y="1634808"/>
            <a:ext cx="2524806" cy="2501083"/>
          </a:xfrm>
          <a:custGeom>
            <a:avLst/>
            <a:gdLst/>
            <a:ahLst/>
            <a:cxnLst/>
            <a:rect l="l" t="t" r="r" b="b"/>
            <a:pathLst>
              <a:path w="2524806" h="2501083" extrusionOk="0">
                <a:moveTo>
                  <a:pt x="0" y="0"/>
                </a:moveTo>
                <a:lnTo>
                  <a:pt x="2524806" y="0"/>
                </a:lnTo>
                <a:lnTo>
                  <a:pt x="2524806" y="2501083"/>
                </a:lnTo>
                <a:lnTo>
                  <a:pt x="0" y="2501083"/>
                </a:lnTo>
                <a:lnTo>
                  <a:pt x="0" y="0"/>
                </a:lnTo>
                <a:close/>
              </a:path>
            </a:pathLst>
          </a:custGeom>
          <a:blipFill rotWithShape="1">
            <a:blip r:embed="rId3">
              <a:alphaModFix/>
            </a:blip>
            <a:stretch>
              <a:fillRect/>
            </a:stretch>
          </a:blipFill>
          <a:ln>
            <a:noFill/>
          </a:ln>
        </p:spPr>
        <p:txBody>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144"/>
        <p:cNvGrpSpPr/>
        <p:nvPr/>
      </p:nvGrpSpPr>
      <p:grpSpPr>
        <a:xfrm>
          <a:off x="0" y="0"/>
          <a:ext cx="0" cy="0"/>
          <a:chOff x="0" y="0"/>
          <a:chExt cx="0" cy="0"/>
        </a:xfrm>
      </p:grpSpPr>
      <p:pic>
        <p:nvPicPr>
          <p:cNvPr id="145" name="Google Shape;145;p16"/>
          <p:cNvPicPr preferRelativeResize="0"/>
          <p:nvPr/>
        </p:nvPicPr>
        <p:blipFill>
          <a:blip r:embed="rId3"/>
          <a:srcRect l="12500" r="12500"/>
          <a:stretch/>
        </p:blipFill>
        <p:spPr>
          <a:xfrm>
            <a:off x="1247400" y="2899300"/>
            <a:ext cx="4146600" cy="4146600"/>
          </a:xfrm>
          <a:prstGeom prst="ellipse">
            <a:avLst/>
          </a:prstGeom>
          <a:noFill/>
          <a:ln>
            <a:noFill/>
          </a:ln>
        </p:spPr>
      </p:pic>
      <p:sp>
        <p:nvSpPr>
          <p:cNvPr id="146" name="Google Shape;146;p16"/>
          <p:cNvSpPr txBox="1"/>
          <p:nvPr/>
        </p:nvSpPr>
        <p:spPr>
          <a:xfrm>
            <a:off x="2524806" y="1020445"/>
            <a:ext cx="13238388" cy="1200200"/>
          </a:xfrm>
          <a:prstGeom prst="rect">
            <a:avLst/>
          </a:prstGeom>
          <a:noFill/>
          <a:ln>
            <a:noFill/>
          </a:ln>
        </p:spPr>
        <p:txBody>
          <a:bodyPr spcFirstLastPara="1" wrap="square" lIns="0" tIns="0" rIns="0" bIns="0" anchor="t" anchorCtr="0">
            <a:spAutoFit/>
          </a:bodyPr>
          <a:lstStyle/>
          <a:p>
            <a:pPr marL="0" marR="0" lvl="0" indent="0" algn="ctr" rtl="0">
              <a:lnSpc>
                <a:spcPct val="120003"/>
              </a:lnSpc>
              <a:spcBef>
                <a:spcPts val="0"/>
              </a:spcBef>
              <a:spcAft>
                <a:spcPts val="0"/>
              </a:spcAft>
              <a:buNone/>
            </a:pPr>
            <a:r>
              <a:rPr lang="en-US" sz="6499" b="0" i="0" u="none" strike="noStrike" cap="none" dirty="0">
                <a:solidFill>
                  <a:srgbClr val="FFD47F"/>
                </a:solidFill>
                <a:latin typeface="Bungee"/>
                <a:ea typeface="Bungee"/>
                <a:cs typeface="Bungee"/>
                <a:sym typeface="Bungee"/>
              </a:rPr>
              <a:t>NOW, SOME BIG QUESTIONS…</a:t>
            </a:r>
            <a:endParaRPr dirty="0"/>
          </a:p>
        </p:txBody>
      </p:sp>
      <p:sp>
        <p:nvSpPr>
          <p:cNvPr id="147" name="Google Shape;147;p16"/>
          <p:cNvSpPr/>
          <p:nvPr/>
        </p:nvSpPr>
        <p:spPr>
          <a:xfrm flipH="1">
            <a:off x="15503086" y="916120"/>
            <a:ext cx="2524806" cy="2501083"/>
          </a:xfrm>
          <a:custGeom>
            <a:avLst/>
            <a:gdLst/>
            <a:ahLst/>
            <a:cxnLst/>
            <a:rect l="l" t="t" r="r" b="b"/>
            <a:pathLst>
              <a:path w="2524806" h="2501083" extrusionOk="0">
                <a:moveTo>
                  <a:pt x="2524806" y="0"/>
                </a:moveTo>
                <a:lnTo>
                  <a:pt x="0" y="0"/>
                </a:lnTo>
                <a:lnTo>
                  <a:pt x="0" y="2501083"/>
                </a:lnTo>
                <a:lnTo>
                  <a:pt x="2524806" y="2501083"/>
                </a:lnTo>
                <a:lnTo>
                  <a:pt x="2524806" y="0"/>
                </a:lnTo>
                <a:close/>
              </a:path>
            </a:pathLst>
          </a:custGeom>
          <a:blipFill rotWithShape="1">
            <a:blip r:embed="rId4">
              <a:alphaModFix/>
            </a:blip>
            <a:stretch>
              <a:fillRect/>
            </a:stretch>
          </a:blipFill>
          <a:ln>
            <a:noFill/>
          </a:ln>
        </p:spPr>
        <p:txBody>
          <a:bodyPr/>
          <a:lstStyle/>
          <a:p>
            <a:endParaRPr lang="en-US"/>
          </a:p>
        </p:txBody>
      </p:sp>
      <p:sp>
        <p:nvSpPr>
          <p:cNvPr id="148" name="Google Shape;148;p16"/>
          <p:cNvSpPr/>
          <p:nvPr/>
        </p:nvSpPr>
        <p:spPr>
          <a:xfrm>
            <a:off x="-808540" y="1634808"/>
            <a:ext cx="2524806" cy="2501083"/>
          </a:xfrm>
          <a:custGeom>
            <a:avLst/>
            <a:gdLst/>
            <a:ahLst/>
            <a:cxnLst/>
            <a:rect l="l" t="t" r="r" b="b"/>
            <a:pathLst>
              <a:path w="2524806" h="2501083" extrusionOk="0">
                <a:moveTo>
                  <a:pt x="0" y="0"/>
                </a:moveTo>
                <a:lnTo>
                  <a:pt x="2524806" y="0"/>
                </a:lnTo>
                <a:lnTo>
                  <a:pt x="2524806" y="2501083"/>
                </a:lnTo>
                <a:lnTo>
                  <a:pt x="0" y="2501083"/>
                </a:lnTo>
                <a:lnTo>
                  <a:pt x="0" y="0"/>
                </a:lnTo>
                <a:close/>
              </a:path>
            </a:pathLst>
          </a:custGeom>
          <a:blipFill rotWithShape="1">
            <a:blip r:embed="rId4">
              <a:alphaModFix/>
            </a:blip>
            <a:stretch>
              <a:fillRect/>
            </a:stretch>
          </a:blipFill>
          <a:ln>
            <a:noFill/>
          </a:ln>
        </p:spPr>
        <p:txBody>
          <a:bodyPr/>
          <a:lstStyle/>
          <a:p>
            <a:endParaRPr lang="en-US"/>
          </a:p>
        </p:txBody>
      </p:sp>
    </p:spTree>
    <p:extLst>
      <p:ext uri="{BB962C8B-B14F-4D97-AF65-F5344CB8AC3E}">
        <p14:creationId xmlns:p14="http://schemas.microsoft.com/office/powerpoint/2010/main" val="42444558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144"/>
        <p:cNvGrpSpPr/>
        <p:nvPr/>
      </p:nvGrpSpPr>
      <p:grpSpPr>
        <a:xfrm>
          <a:off x="0" y="0"/>
          <a:ext cx="0" cy="0"/>
          <a:chOff x="0" y="0"/>
          <a:chExt cx="0" cy="0"/>
        </a:xfrm>
      </p:grpSpPr>
      <p:pic>
        <p:nvPicPr>
          <p:cNvPr id="145" name="Google Shape;145;p16"/>
          <p:cNvPicPr preferRelativeResize="0"/>
          <p:nvPr/>
        </p:nvPicPr>
        <p:blipFill>
          <a:blip r:embed="rId3"/>
          <a:srcRect l="12500" r="12500"/>
          <a:stretch/>
        </p:blipFill>
        <p:spPr>
          <a:xfrm>
            <a:off x="1247400" y="2899300"/>
            <a:ext cx="4146600" cy="4146600"/>
          </a:xfrm>
          <a:prstGeom prst="ellipse">
            <a:avLst/>
          </a:prstGeom>
          <a:noFill/>
          <a:ln>
            <a:noFill/>
          </a:ln>
        </p:spPr>
      </p:pic>
      <p:sp>
        <p:nvSpPr>
          <p:cNvPr id="146" name="Google Shape;146;p16"/>
          <p:cNvSpPr txBox="1"/>
          <p:nvPr/>
        </p:nvSpPr>
        <p:spPr>
          <a:xfrm>
            <a:off x="2524806" y="1020445"/>
            <a:ext cx="13238388" cy="1200200"/>
          </a:xfrm>
          <a:prstGeom prst="rect">
            <a:avLst/>
          </a:prstGeom>
          <a:noFill/>
          <a:ln>
            <a:noFill/>
          </a:ln>
        </p:spPr>
        <p:txBody>
          <a:bodyPr spcFirstLastPara="1" wrap="square" lIns="0" tIns="0" rIns="0" bIns="0" anchor="t" anchorCtr="0">
            <a:spAutoFit/>
          </a:bodyPr>
          <a:lstStyle/>
          <a:p>
            <a:pPr marL="0" marR="0" lvl="0" indent="0" algn="ctr" rtl="0">
              <a:lnSpc>
                <a:spcPct val="120003"/>
              </a:lnSpc>
              <a:spcBef>
                <a:spcPts val="0"/>
              </a:spcBef>
              <a:spcAft>
                <a:spcPts val="0"/>
              </a:spcAft>
              <a:buNone/>
            </a:pPr>
            <a:r>
              <a:rPr lang="en-US" sz="6499" b="0" i="0" u="none" strike="noStrike" cap="none" dirty="0">
                <a:solidFill>
                  <a:srgbClr val="FFD47F"/>
                </a:solidFill>
                <a:latin typeface="Bungee"/>
                <a:ea typeface="Bungee"/>
                <a:cs typeface="Bungee"/>
                <a:sym typeface="Bungee"/>
              </a:rPr>
              <a:t>NOW, SOME BIG QUESTIONS…</a:t>
            </a:r>
            <a:endParaRPr dirty="0"/>
          </a:p>
        </p:txBody>
      </p:sp>
      <p:sp>
        <p:nvSpPr>
          <p:cNvPr id="147" name="Google Shape;147;p16"/>
          <p:cNvSpPr/>
          <p:nvPr/>
        </p:nvSpPr>
        <p:spPr>
          <a:xfrm flipH="1">
            <a:off x="15503086" y="916120"/>
            <a:ext cx="2524806" cy="2501083"/>
          </a:xfrm>
          <a:custGeom>
            <a:avLst/>
            <a:gdLst/>
            <a:ahLst/>
            <a:cxnLst/>
            <a:rect l="l" t="t" r="r" b="b"/>
            <a:pathLst>
              <a:path w="2524806" h="2501083" extrusionOk="0">
                <a:moveTo>
                  <a:pt x="2524806" y="0"/>
                </a:moveTo>
                <a:lnTo>
                  <a:pt x="0" y="0"/>
                </a:lnTo>
                <a:lnTo>
                  <a:pt x="0" y="2501083"/>
                </a:lnTo>
                <a:lnTo>
                  <a:pt x="2524806" y="2501083"/>
                </a:lnTo>
                <a:lnTo>
                  <a:pt x="2524806" y="0"/>
                </a:lnTo>
                <a:close/>
              </a:path>
            </a:pathLst>
          </a:custGeom>
          <a:blipFill rotWithShape="1">
            <a:blip r:embed="rId4">
              <a:alphaModFix/>
            </a:blip>
            <a:stretch>
              <a:fillRect/>
            </a:stretch>
          </a:blipFill>
          <a:ln>
            <a:noFill/>
          </a:ln>
        </p:spPr>
        <p:txBody>
          <a:bodyPr/>
          <a:lstStyle/>
          <a:p>
            <a:endParaRPr lang="en-US"/>
          </a:p>
        </p:txBody>
      </p:sp>
      <p:sp>
        <p:nvSpPr>
          <p:cNvPr id="148" name="Google Shape;148;p16"/>
          <p:cNvSpPr/>
          <p:nvPr/>
        </p:nvSpPr>
        <p:spPr>
          <a:xfrm>
            <a:off x="-808540" y="1634808"/>
            <a:ext cx="2524806" cy="2501083"/>
          </a:xfrm>
          <a:custGeom>
            <a:avLst/>
            <a:gdLst/>
            <a:ahLst/>
            <a:cxnLst/>
            <a:rect l="l" t="t" r="r" b="b"/>
            <a:pathLst>
              <a:path w="2524806" h="2501083" extrusionOk="0">
                <a:moveTo>
                  <a:pt x="0" y="0"/>
                </a:moveTo>
                <a:lnTo>
                  <a:pt x="2524806" y="0"/>
                </a:lnTo>
                <a:lnTo>
                  <a:pt x="2524806" y="2501083"/>
                </a:lnTo>
                <a:lnTo>
                  <a:pt x="0" y="2501083"/>
                </a:lnTo>
                <a:lnTo>
                  <a:pt x="0" y="0"/>
                </a:lnTo>
                <a:close/>
              </a:path>
            </a:pathLst>
          </a:custGeom>
          <a:blipFill rotWithShape="1">
            <a:blip r:embed="rId4">
              <a:alphaModFix/>
            </a:blip>
            <a:stretch>
              <a:fillRect/>
            </a:stretch>
          </a:blipFill>
          <a:ln>
            <a:noFill/>
          </a:ln>
        </p:spPr>
        <p:txBody>
          <a:bodyPr/>
          <a:lstStyle/>
          <a:p>
            <a:endParaRPr lang="en-US"/>
          </a:p>
        </p:txBody>
      </p:sp>
      <p:sp>
        <p:nvSpPr>
          <p:cNvPr id="149" name="Google Shape;149;p16"/>
          <p:cNvSpPr txBox="1"/>
          <p:nvPr/>
        </p:nvSpPr>
        <p:spPr>
          <a:xfrm>
            <a:off x="1028700" y="7217427"/>
            <a:ext cx="4584125" cy="92333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3000" b="1" i="0" u="none" strike="noStrike" cap="none" dirty="0">
                <a:solidFill>
                  <a:srgbClr val="FFFFFF"/>
                </a:solidFill>
                <a:latin typeface="Rubik"/>
                <a:ea typeface="Rubik"/>
                <a:cs typeface="Rubik"/>
                <a:sym typeface="Rubik"/>
              </a:rPr>
              <a:t>Is Earth the center of the </a:t>
            </a:r>
            <a:r>
              <a:rPr lang="en-US" sz="3000" b="1" dirty="0">
                <a:solidFill>
                  <a:srgbClr val="FFFFFF"/>
                </a:solidFill>
                <a:latin typeface="Rubik"/>
                <a:ea typeface="Rubik"/>
                <a:cs typeface="Rubik"/>
                <a:sym typeface="Rubik"/>
              </a:rPr>
              <a:t>universe?</a:t>
            </a:r>
            <a:endParaRPr dirty="0"/>
          </a:p>
        </p:txBody>
      </p:sp>
    </p:spTree>
    <p:extLst>
      <p:ext uri="{BB962C8B-B14F-4D97-AF65-F5344CB8AC3E}">
        <p14:creationId xmlns:p14="http://schemas.microsoft.com/office/powerpoint/2010/main" val="3277339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194"/>
        <p:cNvGrpSpPr/>
        <p:nvPr/>
      </p:nvGrpSpPr>
      <p:grpSpPr>
        <a:xfrm>
          <a:off x="0" y="0"/>
          <a:ext cx="0" cy="0"/>
          <a:chOff x="0" y="0"/>
          <a:chExt cx="0" cy="0"/>
        </a:xfrm>
      </p:grpSpPr>
      <p:sp>
        <p:nvSpPr>
          <p:cNvPr id="195" name="Google Shape;195;p19"/>
          <p:cNvSpPr/>
          <p:nvPr/>
        </p:nvSpPr>
        <p:spPr>
          <a:xfrm>
            <a:off x="11090752" y="2223500"/>
            <a:ext cx="6730274" cy="7355491"/>
          </a:xfrm>
          <a:custGeom>
            <a:avLst/>
            <a:gdLst/>
            <a:ahLst/>
            <a:cxnLst/>
            <a:rect l="l" t="t" r="r" b="b"/>
            <a:pathLst>
              <a:path w="6730274" h="7355491" extrusionOk="0">
                <a:moveTo>
                  <a:pt x="0" y="0"/>
                </a:moveTo>
                <a:lnTo>
                  <a:pt x="6730274" y="0"/>
                </a:lnTo>
                <a:lnTo>
                  <a:pt x="6730274" y="7355490"/>
                </a:lnTo>
                <a:lnTo>
                  <a:pt x="0" y="7355490"/>
                </a:lnTo>
                <a:lnTo>
                  <a:pt x="0" y="0"/>
                </a:lnTo>
                <a:close/>
              </a:path>
            </a:pathLst>
          </a:custGeom>
          <a:blipFill rotWithShape="1">
            <a:blip r:embed="rId3">
              <a:alphaModFix/>
            </a:blip>
            <a:stretch>
              <a:fillRect/>
            </a:stretch>
          </a:blipFill>
          <a:ln>
            <a:noFill/>
          </a:ln>
        </p:spPr>
        <p:txBody>
          <a:bodyPr/>
          <a:lstStyle/>
          <a:p>
            <a:endParaRPr lang="en-US"/>
          </a:p>
        </p:txBody>
      </p:sp>
      <p:sp>
        <p:nvSpPr>
          <p:cNvPr id="196" name="Google Shape;196;p19"/>
          <p:cNvSpPr/>
          <p:nvPr/>
        </p:nvSpPr>
        <p:spPr>
          <a:xfrm>
            <a:off x="-664827" y="-908283"/>
            <a:ext cx="3879209" cy="3873967"/>
          </a:xfrm>
          <a:custGeom>
            <a:avLst/>
            <a:gdLst/>
            <a:ahLst/>
            <a:cxnLst/>
            <a:rect l="l" t="t" r="r" b="b"/>
            <a:pathLst>
              <a:path w="3879209" h="3873967" extrusionOk="0">
                <a:moveTo>
                  <a:pt x="0" y="0"/>
                </a:moveTo>
                <a:lnTo>
                  <a:pt x="3879209" y="0"/>
                </a:lnTo>
                <a:lnTo>
                  <a:pt x="3879209" y="3873966"/>
                </a:lnTo>
                <a:lnTo>
                  <a:pt x="0" y="3873966"/>
                </a:lnTo>
                <a:lnTo>
                  <a:pt x="0" y="0"/>
                </a:lnTo>
                <a:close/>
              </a:path>
            </a:pathLst>
          </a:custGeom>
          <a:blipFill rotWithShape="1">
            <a:blip r:embed="rId4">
              <a:alphaModFix/>
            </a:blip>
            <a:stretch>
              <a:fillRect/>
            </a:stretch>
          </a:blipFill>
          <a:ln>
            <a:noFill/>
          </a:ln>
        </p:spPr>
        <p:txBody>
          <a:bodyPr/>
          <a:lstStyle/>
          <a:p>
            <a:endParaRPr lang="en-US"/>
          </a:p>
        </p:txBody>
      </p:sp>
      <p:sp>
        <p:nvSpPr>
          <p:cNvPr id="197" name="Google Shape;197;p19"/>
          <p:cNvSpPr/>
          <p:nvPr/>
        </p:nvSpPr>
        <p:spPr>
          <a:xfrm>
            <a:off x="15141254" y="526469"/>
            <a:ext cx="2446543" cy="2594818"/>
          </a:xfrm>
          <a:custGeom>
            <a:avLst/>
            <a:gdLst/>
            <a:ahLst/>
            <a:cxnLst/>
            <a:rect l="l" t="t" r="r" b="b"/>
            <a:pathLst>
              <a:path w="2446543" h="2594818" extrusionOk="0">
                <a:moveTo>
                  <a:pt x="0" y="0"/>
                </a:moveTo>
                <a:lnTo>
                  <a:pt x="2446543" y="0"/>
                </a:lnTo>
                <a:lnTo>
                  <a:pt x="2446543" y="2594818"/>
                </a:lnTo>
                <a:lnTo>
                  <a:pt x="0" y="2594818"/>
                </a:lnTo>
                <a:lnTo>
                  <a:pt x="0" y="0"/>
                </a:lnTo>
                <a:close/>
              </a:path>
            </a:pathLst>
          </a:custGeom>
          <a:blipFill rotWithShape="1">
            <a:blip r:embed="rId5">
              <a:alphaModFix/>
            </a:blip>
            <a:stretch>
              <a:fillRect/>
            </a:stretch>
          </a:blipFill>
          <a:ln>
            <a:noFill/>
          </a:ln>
        </p:spPr>
        <p:txBody>
          <a:bodyPr/>
          <a:lstStyle/>
          <a:p>
            <a:endParaRPr lang="en-US"/>
          </a:p>
        </p:txBody>
      </p:sp>
      <p:sp>
        <p:nvSpPr>
          <p:cNvPr id="198" name="Google Shape;198;p19"/>
          <p:cNvSpPr/>
          <p:nvPr/>
        </p:nvSpPr>
        <p:spPr>
          <a:xfrm flipH="1">
            <a:off x="-4792509" y="5391727"/>
            <a:ext cx="8255364" cy="7347274"/>
          </a:xfrm>
          <a:custGeom>
            <a:avLst/>
            <a:gdLst/>
            <a:ahLst/>
            <a:cxnLst/>
            <a:rect l="l" t="t" r="r" b="b"/>
            <a:pathLst>
              <a:path w="8255364" h="7347274" extrusionOk="0">
                <a:moveTo>
                  <a:pt x="8255364" y="0"/>
                </a:moveTo>
                <a:lnTo>
                  <a:pt x="0" y="0"/>
                </a:lnTo>
                <a:lnTo>
                  <a:pt x="0" y="7347274"/>
                </a:lnTo>
                <a:lnTo>
                  <a:pt x="8255364" y="7347274"/>
                </a:lnTo>
                <a:lnTo>
                  <a:pt x="8255364" y="0"/>
                </a:lnTo>
                <a:close/>
              </a:path>
            </a:pathLst>
          </a:custGeom>
          <a:blipFill rotWithShape="1">
            <a:blip r:embed="rId6">
              <a:alphaModFix/>
            </a:blip>
            <a:stretch>
              <a:fillRect/>
            </a:stretch>
          </a:blipFill>
          <a:ln>
            <a:noFill/>
          </a:ln>
        </p:spPr>
        <p:txBody>
          <a:bodyPr/>
          <a:lstStyle/>
          <a:p>
            <a:endParaRPr lang="en-US"/>
          </a:p>
        </p:txBody>
      </p:sp>
      <p:sp>
        <p:nvSpPr>
          <p:cNvPr id="199" name="Google Shape;199;p19"/>
          <p:cNvSpPr/>
          <p:nvPr/>
        </p:nvSpPr>
        <p:spPr>
          <a:xfrm rot="10800000" flipH="1">
            <a:off x="3812696" y="-5819546"/>
            <a:ext cx="8255364" cy="7347274"/>
          </a:xfrm>
          <a:custGeom>
            <a:avLst/>
            <a:gdLst/>
            <a:ahLst/>
            <a:cxnLst/>
            <a:rect l="l" t="t" r="r" b="b"/>
            <a:pathLst>
              <a:path w="8255364" h="7347274" extrusionOk="0">
                <a:moveTo>
                  <a:pt x="8255364" y="0"/>
                </a:moveTo>
                <a:lnTo>
                  <a:pt x="0" y="0"/>
                </a:lnTo>
                <a:lnTo>
                  <a:pt x="0" y="7347274"/>
                </a:lnTo>
                <a:lnTo>
                  <a:pt x="8255364" y="7347274"/>
                </a:lnTo>
                <a:lnTo>
                  <a:pt x="8255364" y="0"/>
                </a:lnTo>
                <a:close/>
              </a:path>
            </a:pathLst>
          </a:custGeom>
          <a:blipFill rotWithShape="1">
            <a:blip r:embed="rId6">
              <a:alphaModFix/>
            </a:blip>
            <a:stretch>
              <a:fillRect/>
            </a:stretch>
          </a:blipFill>
          <a:ln>
            <a:noFill/>
          </a:ln>
        </p:spPr>
        <p:txBody>
          <a:bodyPr/>
          <a:lstStyle/>
          <a:p>
            <a:endParaRPr lang="en-US"/>
          </a:p>
        </p:txBody>
      </p:sp>
      <p:sp>
        <p:nvSpPr>
          <p:cNvPr id="200" name="Google Shape;200;p19"/>
          <p:cNvSpPr/>
          <p:nvPr/>
        </p:nvSpPr>
        <p:spPr>
          <a:xfrm rot="-1207829" flipH="1">
            <a:off x="5402449" y="9065364"/>
            <a:ext cx="8255364" cy="7347274"/>
          </a:xfrm>
          <a:custGeom>
            <a:avLst/>
            <a:gdLst/>
            <a:ahLst/>
            <a:cxnLst/>
            <a:rect l="l" t="t" r="r" b="b"/>
            <a:pathLst>
              <a:path w="8255364" h="7347274" extrusionOk="0">
                <a:moveTo>
                  <a:pt x="8255364" y="0"/>
                </a:moveTo>
                <a:lnTo>
                  <a:pt x="0" y="0"/>
                </a:lnTo>
                <a:lnTo>
                  <a:pt x="0" y="7347274"/>
                </a:lnTo>
                <a:lnTo>
                  <a:pt x="8255364" y="7347274"/>
                </a:lnTo>
                <a:lnTo>
                  <a:pt x="8255364" y="0"/>
                </a:lnTo>
                <a:close/>
              </a:path>
            </a:pathLst>
          </a:custGeom>
          <a:blipFill rotWithShape="1">
            <a:blip r:embed="rId6">
              <a:alphaModFix/>
            </a:blip>
            <a:stretch>
              <a:fillRect/>
            </a:stretch>
          </a:blipFill>
          <a:ln>
            <a:noFill/>
          </a:ln>
        </p:spPr>
        <p:txBody>
          <a:bodyPr/>
          <a:lstStyle/>
          <a:p>
            <a:endParaRPr lang="en-US"/>
          </a:p>
        </p:txBody>
      </p:sp>
      <p:sp>
        <p:nvSpPr>
          <p:cNvPr id="201" name="Google Shape;201;p19"/>
          <p:cNvSpPr txBox="1"/>
          <p:nvPr/>
        </p:nvSpPr>
        <p:spPr>
          <a:xfrm>
            <a:off x="2226652" y="2787625"/>
            <a:ext cx="8631000" cy="5416868"/>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en-US" sz="8000" b="0" i="0" u="none" strike="noStrike" cap="none" dirty="0">
                <a:solidFill>
                  <a:srgbClr val="D3A7FF"/>
                </a:solidFill>
                <a:latin typeface="Bungee"/>
                <a:ea typeface="Bungee"/>
                <a:cs typeface="Bungee"/>
                <a:sym typeface="Bungee"/>
              </a:rPr>
              <a:t>SO, WHO REALLY INVENTED THE TELESCOPE?</a:t>
            </a:r>
            <a:endParaRPr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144"/>
        <p:cNvGrpSpPr/>
        <p:nvPr/>
      </p:nvGrpSpPr>
      <p:grpSpPr>
        <a:xfrm>
          <a:off x="0" y="0"/>
          <a:ext cx="0" cy="0"/>
          <a:chOff x="0" y="0"/>
          <a:chExt cx="0" cy="0"/>
        </a:xfrm>
      </p:grpSpPr>
      <p:pic>
        <p:nvPicPr>
          <p:cNvPr id="145" name="Google Shape;145;p16"/>
          <p:cNvPicPr preferRelativeResize="0"/>
          <p:nvPr/>
        </p:nvPicPr>
        <p:blipFill>
          <a:blip r:embed="rId3"/>
          <a:srcRect l="12500" r="12500"/>
          <a:stretch/>
        </p:blipFill>
        <p:spPr>
          <a:xfrm>
            <a:off x="1247400" y="2899300"/>
            <a:ext cx="4146600" cy="4146600"/>
          </a:xfrm>
          <a:prstGeom prst="ellipse">
            <a:avLst/>
          </a:prstGeom>
          <a:noFill/>
          <a:ln>
            <a:noFill/>
          </a:ln>
        </p:spPr>
      </p:pic>
      <p:sp>
        <p:nvSpPr>
          <p:cNvPr id="146" name="Google Shape;146;p16"/>
          <p:cNvSpPr txBox="1"/>
          <p:nvPr/>
        </p:nvSpPr>
        <p:spPr>
          <a:xfrm>
            <a:off x="2524806" y="1020445"/>
            <a:ext cx="13238388" cy="1200200"/>
          </a:xfrm>
          <a:prstGeom prst="rect">
            <a:avLst/>
          </a:prstGeom>
          <a:noFill/>
          <a:ln>
            <a:noFill/>
          </a:ln>
        </p:spPr>
        <p:txBody>
          <a:bodyPr spcFirstLastPara="1" wrap="square" lIns="0" tIns="0" rIns="0" bIns="0" anchor="t" anchorCtr="0">
            <a:spAutoFit/>
          </a:bodyPr>
          <a:lstStyle/>
          <a:p>
            <a:pPr marL="0" marR="0" lvl="0" indent="0" algn="ctr" rtl="0">
              <a:lnSpc>
                <a:spcPct val="120003"/>
              </a:lnSpc>
              <a:spcBef>
                <a:spcPts val="0"/>
              </a:spcBef>
              <a:spcAft>
                <a:spcPts val="0"/>
              </a:spcAft>
              <a:buNone/>
            </a:pPr>
            <a:r>
              <a:rPr lang="en-US" sz="6499" b="0" i="0" u="none" strike="noStrike" cap="none" dirty="0">
                <a:solidFill>
                  <a:srgbClr val="FFD47F"/>
                </a:solidFill>
                <a:latin typeface="Bungee"/>
                <a:ea typeface="Bungee"/>
                <a:cs typeface="Bungee"/>
                <a:sym typeface="Bungee"/>
              </a:rPr>
              <a:t>NOW, SOME BIG QUESTIONS…</a:t>
            </a:r>
            <a:endParaRPr dirty="0"/>
          </a:p>
        </p:txBody>
      </p:sp>
      <p:sp>
        <p:nvSpPr>
          <p:cNvPr id="147" name="Google Shape;147;p16"/>
          <p:cNvSpPr/>
          <p:nvPr/>
        </p:nvSpPr>
        <p:spPr>
          <a:xfrm flipH="1">
            <a:off x="15503086" y="916120"/>
            <a:ext cx="2524806" cy="2501083"/>
          </a:xfrm>
          <a:custGeom>
            <a:avLst/>
            <a:gdLst/>
            <a:ahLst/>
            <a:cxnLst/>
            <a:rect l="l" t="t" r="r" b="b"/>
            <a:pathLst>
              <a:path w="2524806" h="2501083" extrusionOk="0">
                <a:moveTo>
                  <a:pt x="2524806" y="0"/>
                </a:moveTo>
                <a:lnTo>
                  <a:pt x="0" y="0"/>
                </a:lnTo>
                <a:lnTo>
                  <a:pt x="0" y="2501083"/>
                </a:lnTo>
                <a:lnTo>
                  <a:pt x="2524806" y="2501083"/>
                </a:lnTo>
                <a:lnTo>
                  <a:pt x="2524806" y="0"/>
                </a:lnTo>
                <a:close/>
              </a:path>
            </a:pathLst>
          </a:custGeom>
          <a:blipFill rotWithShape="1">
            <a:blip r:embed="rId4">
              <a:alphaModFix/>
            </a:blip>
            <a:stretch>
              <a:fillRect/>
            </a:stretch>
          </a:blipFill>
          <a:ln>
            <a:noFill/>
          </a:ln>
        </p:spPr>
        <p:txBody>
          <a:bodyPr/>
          <a:lstStyle/>
          <a:p>
            <a:endParaRPr lang="en-US"/>
          </a:p>
        </p:txBody>
      </p:sp>
      <p:sp>
        <p:nvSpPr>
          <p:cNvPr id="148" name="Google Shape;148;p16"/>
          <p:cNvSpPr/>
          <p:nvPr/>
        </p:nvSpPr>
        <p:spPr>
          <a:xfrm>
            <a:off x="-808540" y="1634808"/>
            <a:ext cx="2524806" cy="2501083"/>
          </a:xfrm>
          <a:custGeom>
            <a:avLst/>
            <a:gdLst/>
            <a:ahLst/>
            <a:cxnLst/>
            <a:rect l="l" t="t" r="r" b="b"/>
            <a:pathLst>
              <a:path w="2524806" h="2501083" extrusionOk="0">
                <a:moveTo>
                  <a:pt x="0" y="0"/>
                </a:moveTo>
                <a:lnTo>
                  <a:pt x="2524806" y="0"/>
                </a:lnTo>
                <a:lnTo>
                  <a:pt x="2524806" y="2501083"/>
                </a:lnTo>
                <a:lnTo>
                  <a:pt x="0" y="2501083"/>
                </a:lnTo>
                <a:lnTo>
                  <a:pt x="0" y="0"/>
                </a:lnTo>
                <a:close/>
              </a:path>
            </a:pathLst>
          </a:custGeom>
          <a:blipFill rotWithShape="1">
            <a:blip r:embed="rId4">
              <a:alphaModFix/>
            </a:blip>
            <a:stretch>
              <a:fillRect/>
            </a:stretch>
          </a:blipFill>
          <a:ln>
            <a:noFill/>
          </a:ln>
        </p:spPr>
        <p:txBody>
          <a:bodyPr/>
          <a:lstStyle/>
          <a:p>
            <a:endParaRPr lang="en-US"/>
          </a:p>
        </p:txBody>
      </p:sp>
      <p:sp>
        <p:nvSpPr>
          <p:cNvPr id="149" name="Google Shape;149;p16"/>
          <p:cNvSpPr txBox="1"/>
          <p:nvPr/>
        </p:nvSpPr>
        <p:spPr>
          <a:xfrm>
            <a:off x="1028700" y="7217427"/>
            <a:ext cx="4584125" cy="92333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3000" b="1" i="0" u="none" strike="noStrike" cap="none" dirty="0">
                <a:solidFill>
                  <a:srgbClr val="FFFFFF"/>
                </a:solidFill>
                <a:latin typeface="Rubik"/>
                <a:ea typeface="Rubik"/>
                <a:cs typeface="Rubik"/>
                <a:sym typeface="Rubik"/>
              </a:rPr>
              <a:t>Is Earth the center of the </a:t>
            </a:r>
            <a:r>
              <a:rPr lang="en-US" sz="3000" b="1" dirty="0">
                <a:solidFill>
                  <a:srgbClr val="FFFFFF"/>
                </a:solidFill>
                <a:latin typeface="Rubik"/>
                <a:ea typeface="Rubik"/>
                <a:cs typeface="Rubik"/>
                <a:sym typeface="Rubik"/>
              </a:rPr>
              <a:t>universe</a:t>
            </a:r>
            <a:r>
              <a:rPr lang="en-US" sz="3000" b="1" i="0" u="none" strike="noStrike" cap="none" dirty="0">
                <a:solidFill>
                  <a:srgbClr val="FFFFFF"/>
                </a:solidFill>
                <a:latin typeface="Rubik"/>
                <a:ea typeface="Rubik"/>
                <a:cs typeface="Rubik"/>
                <a:sym typeface="Rubik"/>
              </a:rPr>
              <a:t>?</a:t>
            </a:r>
            <a:endParaRPr dirty="0"/>
          </a:p>
        </p:txBody>
      </p:sp>
      <p:sp>
        <p:nvSpPr>
          <p:cNvPr id="152" name="Google Shape;152;p16"/>
          <p:cNvSpPr txBox="1"/>
          <p:nvPr/>
        </p:nvSpPr>
        <p:spPr>
          <a:xfrm>
            <a:off x="1028700" y="8312659"/>
            <a:ext cx="4584125" cy="1093248"/>
          </a:xfrm>
          <a:prstGeom prst="rect">
            <a:avLst/>
          </a:prstGeom>
          <a:noFill/>
          <a:ln>
            <a:noFill/>
          </a:ln>
        </p:spPr>
        <p:txBody>
          <a:bodyPr spcFirstLastPara="1" wrap="square" lIns="0" tIns="0" rIns="0" bIns="0" anchor="t" anchorCtr="0">
            <a:spAutoFit/>
          </a:bodyPr>
          <a:lstStyle/>
          <a:p>
            <a:pPr marL="0" marR="0" lvl="0" indent="0" algn="ctr" rtl="0">
              <a:lnSpc>
                <a:spcPct val="148000"/>
              </a:lnSpc>
              <a:spcBef>
                <a:spcPts val="0"/>
              </a:spcBef>
              <a:spcAft>
                <a:spcPts val="0"/>
              </a:spcAft>
              <a:buNone/>
            </a:pPr>
            <a:r>
              <a:rPr lang="en-US" sz="2400" dirty="0">
                <a:solidFill>
                  <a:srgbClr val="FFFFFF"/>
                </a:solidFill>
                <a:latin typeface="Rubik"/>
                <a:cs typeface="Rubik"/>
                <a:sym typeface="Rubik"/>
              </a:rPr>
              <a:t>How far are the stars? What are they made of?</a:t>
            </a:r>
            <a:endParaRPr lang="en-US" dirty="0"/>
          </a:p>
        </p:txBody>
      </p:sp>
    </p:spTree>
    <p:extLst>
      <p:ext uri="{BB962C8B-B14F-4D97-AF65-F5344CB8AC3E}">
        <p14:creationId xmlns:p14="http://schemas.microsoft.com/office/powerpoint/2010/main" val="19676325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144"/>
        <p:cNvGrpSpPr/>
        <p:nvPr/>
      </p:nvGrpSpPr>
      <p:grpSpPr>
        <a:xfrm>
          <a:off x="0" y="0"/>
          <a:ext cx="0" cy="0"/>
          <a:chOff x="0" y="0"/>
          <a:chExt cx="0" cy="0"/>
        </a:xfrm>
      </p:grpSpPr>
      <p:pic>
        <p:nvPicPr>
          <p:cNvPr id="145" name="Google Shape;145;p16"/>
          <p:cNvPicPr preferRelativeResize="0"/>
          <p:nvPr/>
        </p:nvPicPr>
        <p:blipFill>
          <a:blip r:embed="rId3"/>
          <a:srcRect l="12500" r="12500"/>
          <a:stretch/>
        </p:blipFill>
        <p:spPr>
          <a:xfrm>
            <a:off x="1247400" y="2899300"/>
            <a:ext cx="4146600" cy="4146600"/>
          </a:xfrm>
          <a:prstGeom prst="ellipse">
            <a:avLst/>
          </a:prstGeom>
          <a:noFill/>
          <a:ln>
            <a:noFill/>
          </a:ln>
        </p:spPr>
      </p:pic>
      <p:sp>
        <p:nvSpPr>
          <p:cNvPr id="146" name="Google Shape;146;p16"/>
          <p:cNvSpPr txBox="1"/>
          <p:nvPr/>
        </p:nvSpPr>
        <p:spPr>
          <a:xfrm>
            <a:off x="2524806" y="1020445"/>
            <a:ext cx="13238388" cy="1200200"/>
          </a:xfrm>
          <a:prstGeom prst="rect">
            <a:avLst/>
          </a:prstGeom>
          <a:noFill/>
          <a:ln>
            <a:noFill/>
          </a:ln>
        </p:spPr>
        <p:txBody>
          <a:bodyPr spcFirstLastPara="1" wrap="square" lIns="0" tIns="0" rIns="0" bIns="0" anchor="t" anchorCtr="0">
            <a:spAutoFit/>
          </a:bodyPr>
          <a:lstStyle/>
          <a:p>
            <a:pPr marL="0" marR="0" lvl="0" indent="0" algn="ctr" rtl="0">
              <a:lnSpc>
                <a:spcPct val="120003"/>
              </a:lnSpc>
              <a:spcBef>
                <a:spcPts val="0"/>
              </a:spcBef>
              <a:spcAft>
                <a:spcPts val="0"/>
              </a:spcAft>
              <a:buNone/>
            </a:pPr>
            <a:r>
              <a:rPr lang="en-US" sz="6499" b="0" i="0" u="none" strike="noStrike" cap="none" dirty="0">
                <a:solidFill>
                  <a:srgbClr val="FFD47F"/>
                </a:solidFill>
                <a:latin typeface="Bungee"/>
                <a:ea typeface="Bungee"/>
                <a:cs typeface="Bungee"/>
                <a:sym typeface="Bungee"/>
              </a:rPr>
              <a:t>NOW, SOME BIG QUESTIONS…</a:t>
            </a:r>
            <a:endParaRPr dirty="0"/>
          </a:p>
        </p:txBody>
      </p:sp>
      <p:sp>
        <p:nvSpPr>
          <p:cNvPr id="147" name="Google Shape;147;p16"/>
          <p:cNvSpPr/>
          <p:nvPr/>
        </p:nvSpPr>
        <p:spPr>
          <a:xfrm flipH="1">
            <a:off x="15503086" y="916120"/>
            <a:ext cx="2524806" cy="2501083"/>
          </a:xfrm>
          <a:custGeom>
            <a:avLst/>
            <a:gdLst/>
            <a:ahLst/>
            <a:cxnLst/>
            <a:rect l="l" t="t" r="r" b="b"/>
            <a:pathLst>
              <a:path w="2524806" h="2501083" extrusionOk="0">
                <a:moveTo>
                  <a:pt x="2524806" y="0"/>
                </a:moveTo>
                <a:lnTo>
                  <a:pt x="0" y="0"/>
                </a:lnTo>
                <a:lnTo>
                  <a:pt x="0" y="2501083"/>
                </a:lnTo>
                <a:lnTo>
                  <a:pt x="2524806" y="2501083"/>
                </a:lnTo>
                <a:lnTo>
                  <a:pt x="2524806" y="0"/>
                </a:lnTo>
                <a:close/>
              </a:path>
            </a:pathLst>
          </a:custGeom>
          <a:blipFill rotWithShape="1">
            <a:blip r:embed="rId4">
              <a:alphaModFix/>
            </a:blip>
            <a:stretch>
              <a:fillRect/>
            </a:stretch>
          </a:blipFill>
          <a:ln>
            <a:noFill/>
          </a:ln>
        </p:spPr>
        <p:txBody>
          <a:bodyPr/>
          <a:lstStyle/>
          <a:p>
            <a:endParaRPr lang="en-US"/>
          </a:p>
        </p:txBody>
      </p:sp>
      <p:sp>
        <p:nvSpPr>
          <p:cNvPr id="148" name="Google Shape;148;p16"/>
          <p:cNvSpPr/>
          <p:nvPr/>
        </p:nvSpPr>
        <p:spPr>
          <a:xfrm>
            <a:off x="-808540" y="1634808"/>
            <a:ext cx="2524806" cy="2501083"/>
          </a:xfrm>
          <a:custGeom>
            <a:avLst/>
            <a:gdLst/>
            <a:ahLst/>
            <a:cxnLst/>
            <a:rect l="l" t="t" r="r" b="b"/>
            <a:pathLst>
              <a:path w="2524806" h="2501083" extrusionOk="0">
                <a:moveTo>
                  <a:pt x="0" y="0"/>
                </a:moveTo>
                <a:lnTo>
                  <a:pt x="2524806" y="0"/>
                </a:lnTo>
                <a:lnTo>
                  <a:pt x="2524806" y="2501083"/>
                </a:lnTo>
                <a:lnTo>
                  <a:pt x="0" y="2501083"/>
                </a:lnTo>
                <a:lnTo>
                  <a:pt x="0" y="0"/>
                </a:lnTo>
                <a:close/>
              </a:path>
            </a:pathLst>
          </a:custGeom>
          <a:blipFill rotWithShape="1">
            <a:blip r:embed="rId4">
              <a:alphaModFix/>
            </a:blip>
            <a:stretch>
              <a:fillRect/>
            </a:stretch>
          </a:blipFill>
          <a:ln>
            <a:noFill/>
          </a:ln>
        </p:spPr>
        <p:txBody>
          <a:bodyPr/>
          <a:lstStyle/>
          <a:p>
            <a:endParaRPr lang="en-US"/>
          </a:p>
        </p:txBody>
      </p:sp>
      <p:sp>
        <p:nvSpPr>
          <p:cNvPr id="149" name="Google Shape;149;p16"/>
          <p:cNvSpPr txBox="1"/>
          <p:nvPr/>
        </p:nvSpPr>
        <p:spPr>
          <a:xfrm>
            <a:off x="1028700" y="7217427"/>
            <a:ext cx="4584125" cy="92333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3000" b="1" i="0" u="none" strike="noStrike" cap="none" dirty="0">
                <a:solidFill>
                  <a:srgbClr val="FFFFFF"/>
                </a:solidFill>
                <a:latin typeface="Rubik"/>
                <a:ea typeface="Rubik"/>
                <a:cs typeface="Rubik"/>
                <a:sym typeface="Rubik"/>
              </a:rPr>
              <a:t>Is Earth the center of the </a:t>
            </a:r>
            <a:r>
              <a:rPr lang="en-US" sz="3000" b="1" dirty="0">
                <a:solidFill>
                  <a:srgbClr val="FFFFFF"/>
                </a:solidFill>
                <a:latin typeface="Rubik"/>
                <a:ea typeface="Rubik"/>
                <a:cs typeface="Rubik"/>
                <a:sym typeface="Rubik"/>
              </a:rPr>
              <a:t>universe</a:t>
            </a:r>
            <a:r>
              <a:rPr lang="en-US" sz="3000" b="1" i="0" u="none" strike="noStrike" cap="none" dirty="0">
                <a:solidFill>
                  <a:srgbClr val="FFFFFF"/>
                </a:solidFill>
                <a:latin typeface="Rubik"/>
                <a:ea typeface="Rubik"/>
                <a:cs typeface="Rubik"/>
                <a:sym typeface="Rubik"/>
              </a:rPr>
              <a:t>?</a:t>
            </a:r>
            <a:endParaRPr dirty="0"/>
          </a:p>
        </p:txBody>
      </p:sp>
      <p:sp>
        <p:nvSpPr>
          <p:cNvPr id="152" name="Google Shape;152;p16"/>
          <p:cNvSpPr txBox="1"/>
          <p:nvPr/>
        </p:nvSpPr>
        <p:spPr>
          <a:xfrm>
            <a:off x="1028700" y="8312659"/>
            <a:ext cx="4584125" cy="1093248"/>
          </a:xfrm>
          <a:prstGeom prst="rect">
            <a:avLst/>
          </a:prstGeom>
          <a:noFill/>
          <a:ln>
            <a:noFill/>
          </a:ln>
        </p:spPr>
        <p:txBody>
          <a:bodyPr spcFirstLastPara="1" wrap="square" lIns="0" tIns="0" rIns="0" bIns="0" anchor="t" anchorCtr="0">
            <a:spAutoFit/>
          </a:bodyPr>
          <a:lstStyle/>
          <a:p>
            <a:pPr marL="0" marR="0" lvl="0" indent="0" algn="ctr" rtl="0">
              <a:lnSpc>
                <a:spcPct val="148000"/>
              </a:lnSpc>
              <a:spcBef>
                <a:spcPts val="0"/>
              </a:spcBef>
              <a:spcAft>
                <a:spcPts val="0"/>
              </a:spcAft>
              <a:buNone/>
            </a:pPr>
            <a:r>
              <a:rPr lang="en-US" sz="2400" dirty="0">
                <a:solidFill>
                  <a:srgbClr val="FFFFFF"/>
                </a:solidFill>
                <a:latin typeface="Rubik"/>
                <a:cs typeface="Rubik"/>
                <a:sym typeface="Rubik"/>
              </a:rPr>
              <a:t>How far are the stars? What are they made of?</a:t>
            </a:r>
            <a:endParaRPr lang="en-US" dirty="0"/>
          </a:p>
        </p:txBody>
      </p:sp>
      <p:pic>
        <p:nvPicPr>
          <p:cNvPr id="155" name="Google Shape;155;p16"/>
          <p:cNvPicPr preferRelativeResize="0"/>
          <p:nvPr/>
        </p:nvPicPr>
        <p:blipFill>
          <a:blip r:embed="rId5"/>
          <a:srcRect l="12500" r="12500"/>
          <a:stretch/>
        </p:blipFill>
        <p:spPr>
          <a:xfrm>
            <a:off x="7070700" y="2899300"/>
            <a:ext cx="4146600" cy="4146600"/>
          </a:xfrm>
          <a:prstGeom prst="ellipse">
            <a:avLst/>
          </a:prstGeom>
          <a:noFill/>
          <a:ln>
            <a:noFill/>
          </a:ln>
        </p:spPr>
      </p:pic>
    </p:spTree>
    <p:extLst>
      <p:ext uri="{BB962C8B-B14F-4D97-AF65-F5344CB8AC3E}">
        <p14:creationId xmlns:p14="http://schemas.microsoft.com/office/powerpoint/2010/main" val="18352814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144"/>
        <p:cNvGrpSpPr/>
        <p:nvPr/>
      </p:nvGrpSpPr>
      <p:grpSpPr>
        <a:xfrm>
          <a:off x="0" y="0"/>
          <a:ext cx="0" cy="0"/>
          <a:chOff x="0" y="0"/>
          <a:chExt cx="0" cy="0"/>
        </a:xfrm>
      </p:grpSpPr>
      <p:pic>
        <p:nvPicPr>
          <p:cNvPr id="145" name="Google Shape;145;p16"/>
          <p:cNvPicPr preferRelativeResize="0"/>
          <p:nvPr/>
        </p:nvPicPr>
        <p:blipFill>
          <a:blip r:embed="rId3"/>
          <a:srcRect l="12500" r="12500"/>
          <a:stretch/>
        </p:blipFill>
        <p:spPr>
          <a:xfrm>
            <a:off x="1247400" y="2899300"/>
            <a:ext cx="4146600" cy="4146600"/>
          </a:xfrm>
          <a:prstGeom prst="ellipse">
            <a:avLst/>
          </a:prstGeom>
          <a:noFill/>
          <a:ln>
            <a:noFill/>
          </a:ln>
        </p:spPr>
      </p:pic>
      <p:sp>
        <p:nvSpPr>
          <p:cNvPr id="146" name="Google Shape;146;p16"/>
          <p:cNvSpPr txBox="1"/>
          <p:nvPr/>
        </p:nvSpPr>
        <p:spPr>
          <a:xfrm>
            <a:off x="2524806" y="1020445"/>
            <a:ext cx="13238388" cy="1200200"/>
          </a:xfrm>
          <a:prstGeom prst="rect">
            <a:avLst/>
          </a:prstGeom>
          <a:noFill/>
          <a:ln>
            <a:noFill/>
          </a:ln>
        </p:spPr>
        <p:txBody>
          <a:bodyPr spcFirstLastPara="1" wrap="square" lIns="0" tIns="0" rIns="0" bIns="0" anchor="t" anchorCtr="0">
            <a:spAutoFit/>
          </a:bodyPr>
          <a:lstStyle/>
          <a:p>
            <a:pPr marL="0" marR="0" lvl="0" indent="0" algn="ctr" rtl="0">
              <a:lnSpc>
                <a:spcPct val="120003"/>
              </a:lnSpc>
              <a:spcBef>
                <a:spcPts val="0"/>
              </a:spcBef>
              <a:spcAft>
                <a:spcPts val="0"/>
              </a:spcAft>
              <a:buNone/>
            </a:pPr>
            <a:r>
              <a:rPr lang="en-US" sz="6499" b="0" i="0" u="none" strike="noStrike" cap="none" dirty="0">
                <a:solidFill>
                  <a:srgbClr val="FFD47F"/>
                </a:solidFill>
                <a:latin typeface="Bungee"/>
                <a:ea typeface="Bungee"/>
                <a:cs typeface="Bungee"/>
                <a:sym typeface="Bungee"/>
              </a:rPr>
              <a:t>NOW, SOME BIG QUESTIONS…</a:t>
            </a:r>
            <a:endParaRPr dirty="0"/>
          </a:p>
        </p:txBody>
      </p:sp>
      <p:sp>
        <p:nvSpPr>
          <p:cNvPr id="147" name="Google Shape;147;p16"/>
          <p:cNvSpPr/>
          <p:nvPr/>
        </p:nvSpPr>
        <p:spPr>
          <a:xfrm flipH="1">
            <a:off x="15503086" y="916120"/>
            <a:ext cx="2524806" cy="2501083"/>
          </a:xfrm>
          <a:custGeom>
            <a:avLst/>
            <a:gdLst/>
            <a:ahLst/>
            <a:cxnLst/>
            <a:rect l="l" t="t" r="r" b="b"/>
            <a:pathLst>
              <a:path w="2524806" h="2501083" extrusionOk="0">
                <a:moveTo>
                  <a:pt x="2524806" y="0"/>
                </a:moveTo>
                <a:lnTo>
                  <a:pt x="0" y="0"/>
                </a:lnTo>
                <a:lnTo>
                  <a:pt x="0" y="2501083"/>
                </a:lnTo>
                <a:lnTo>
                  <a:pt x="2524806" y="2501083"/>
                </a:lnTo>
                <a:lnTo>
                  <a:pt x="2524806" y="0"/>
                </a:lnTo>
                <a:close/>
              </a:path>
            </a:pathLst>
          </a:custGeom>
          <a:blipFill rotWithShape="1">
            <a:blip r:embed="rId4">
              <a:alphaModFix/>
            </a:blip>
            <a:stretch>
              <a:fillRect/>
            </a:stretch>
          </a:blipFill>
          <a:ln>
            <a:noFill/>
          </a:ln>
        </p:spPr>
        <p:txBody>
          <a:bodyPr/>
          <a:lstStyle/>
          <a:p>
            <a:endParaRPr lang="en-US"/>
          </a:p>
        </p:txBody>
      </p:sp>
      <p:sp>
        <p:nvSpPr>
          <p:cNvPr id="148" name="Google Shape;148;p16"/>
          <p:cNvSpPr/>
          <p:nvPr/>
        </p:nvSpPr>
        <p:spPr>
          <a:xfrm>
            <a:off x="-808540" y="1634808"/>
            <a:ext cx="2524806" cy="2501083"/>
          </a:xfrm>
          <a:custGeom>
            <a:avLst/>
            <a:gdLst/>
            <a:ahLst/>
            <a:cxnLst/>
            <a:rect l="l" t="t" r="r" b="b"/>
            <a:pathLst>
              <a:path w="2524806" h="2501083" extrusionOk="0">
                <a:moveTo>
                  <a:pt x="0" y="0"/>
                </a:moveTo>
                <a:lnTo>
                  <a:pt x="2524806" y="0"/>
                </a:lnTo>
                <a:lnTo>
                  <a:pt x="2524806" y="2501083"/>
                </a:lnTo>
                <a:lnTo>
                  <a:pt x="0" y="2501083"/>
                </a:lnTo>
                <a:lnTo>
                  <a:pt x="0" y="0"/>
                </a:lnTo>
                <a:close/>
              </a:path>
            </a:pathLst>
          </a:custGeom>
          <a:blipFill rotWithShape="1">
            <a:blip r:embed="rId4">
              <a:alphaModFix/>
            </a:blip>
            <a:stretch>
              <a:fillRect/>
            </a:stretch>
          </a:blipFill>
          <a:ln>
            <a:noFill/>
          </a:ln>
        </p:spPr>
        <p:txBody>
          <a:bodyPr/>
          <a:lstStyle/>
          <a:p>
            <a:endParaRPr lang="en-US"/>
          </a:p>
        </p:txBody>
      </p:sp>
      <p:sp>
        <p:nvSpPr>
          <p:cNvPr id="149" name="Google Shape;149;p16"/>
          <p:cNvSpPr txBox="1"/>
          <p:nvPr/>
        </p:nvSpPr>
        <p:spPr>
          <a:xfrm>
            <a:off x="1028700" y="7217427"/>
            <a:ext cx="4584125" cy="92333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3000" b="1" i="0" u="none" strike="noStrike" cap="none" dirty="0">
                <a:solidFill>
                  <a:srgbClr val="FFFFFF"/>
                </a:solidFill>
                <a:latin typeface="Rubik"/>
                <a:ea typeface="Rubik"/>
                <a:cs typeface="Rubik"/>
                <a:sym typeface="Rubik"/>
              </a:rPr>
              <a:t>Is Earth the center of the </a:t>
            </a:r>
            <a:r>
              <a:rPr lang="en-US" sz="3000" b="1" dirty="0">
                <a:solidFill>
                  <a:srgbClr val="FFFFFF"/>
                </a:solidFill>
                <a:latin typeface="Rubik"/>
                <a:ea typeface="Rubik"/>
                <a:cs typeface="Rubik"/>
                <a:sym typeface="Rubik"/>
              </a:rPr>
              <a:t>universe</a:t>
            </a:r>
            <a:r>
              <a:rPr lang="en-US" sz="3000" b="1" i="0" u="none" strike="noStrike" cap="none" dirty="0">
                <a:solidFill>
                  <a:srgbClr val="FFFFFF"/>
                </a:solidFill>
                <a:latin typeface="Rubik"/>
                <a:ea typeface="Rubik"/>
                <a:cs typeface="Rubik"/>
                <a:sym typeface="Rubik"/>
              </a:rPr>
              <a:t>?</a:t>
            </a:r>
            <a:endParaRPr dirty="0"/>
          </a:p>
        </p:txBody>
      </p:sp>
      <p:sp>
        <p:nvSpPr>
          <p:cNvPr id="150" name="Google Shape;150;p16"/>
          <p:cNvSpPr txBox="1"/>
          <p:nvPr/>
        </p:nvSpPr>
        <p:spPr>
          <a:xfrm>
            <a:off x="6713079" y="7217427"/>
            <a:ext cx="4861842" cy="92333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3000" b="1" dirty="0">
                <a:solidFill>
                  <a:srgbClr val="FFFFFF"/>
                </a:solidFill>
                <a:latin typeface="Rubik"/>
                <a:cs typeface="Rubik"/>
                <a:sym typeface="Rubik"/>
              </a:rPr>
              <a:t>Is the Solar System at the center of the Galaxy?</a:t>
            </a:r>
            <a:endParaRPr dirty="0"/>
          </a:p>
        </p:txBody>
      </p:sp>
      <p:sp>
        <p:nvSpPr>
          <p:cNvPr id="152" name="Google Shape;152;p16"/>
          <p:cNvSpPr txBox="1"/>
          <p:nvPr/>
        </p:nvSpPr>
        <p:spPr>
          <a:xfrm>
            <a:off x="1028700" y="8312659"/>
            <a:ext cx="4584125" cy="1093248"/>
          </a:xfrm>
          <a:prstGeom prst="rect">
            <a:avLst/>
          </a:prstGeom>
          <a:noFill/>
          <a:ln>
            <a:noFill/>
          </a:ln>
        </p:spPr>
        <p:txBody>
          <a:bodyPr spcFirstLastPara="1" wrap="square" lIns="0" tIns="0" rIns="0" bIns="0" anchor="t" anchorCtr="0">
            <a:spAutoFit/>
          </a:bodyPr>
          <a:lstStyle/>
          <a:p>
            <a:pPr marL="0" marR="0" lvl="0" indent="0" algn="ctr" rtl="0">
              <a:lnSpc>
                <a:spcPct val="148000"/>
              </a:lnSpc>
              <a:spcBef>
                <a:spcPts val="0"/>
              </a:spcBef>
              <a:spcAft>
                <a:spcPts val="0"/>
              </a:spcAft>
              <a:buNone/>
            </a:pPr>
            <a:r>
              <a:rPr lang="en-US" sz="2400" dirty="0">
                <a:solidFill>
                  <a:srgbClr val="FFFFFF"/>
                </a:solidFill>
                <a:latin typeface="Rubik"/>
                <a:cs typeface="Rubik"/>
                <a:sym typeface="Rubik"/>
              </a:rPr>
              <a:t>How far are the stars? What are they made of?</a:t>
            </a:r>
            <a:endParaRPr lang="en-US" dirty="0"/>
          </a:p>
        </p:txBody>
      </p:sp>
      <p:pic>
        <p:nvPicPr>
          <p:cNvPr id="155" name="Google Shape;155;p16"/>
          <p:cNvPicPr preferRelativeResize="0"/>
          <p:nvPr/>
        </p:nvPicPr>
        <p:blipFill>
          <a:blip r:embed="rId5"/>
          <a:srcRect l="12500" r="12500"/>
          <a:stretch/>
        </p:blipFill>
        <p:spPr>
          <a:xfrm>
            <a:off x="7070700" y="2899300"/>
            <a:ext cx="4146600" cy="4146600"/>
          </a:xfrm>
          <a:prstGeom prst="ellipse">
            <a:avLst/>
          </a:prstGeom>
          <a:noFill/>
          <a:ln>
            <a:noFill/>
          </a:ln>
        </p:spPr>
      </p:pic>
    </p:spTree>
    <p:extLst>
      <p:ext uri="{BB962C8B-B14F-4D97-AF65-F5344CB8AC3E}">
        <p14:creationId xmlns:p14="http://schemas.microsoft.com/office/powerpoint/2010/main" val="3499067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144"/>
        <p:cNvGrpSpPr/>
        <p:nvPr/>
      </p:nvGrpSpPr>
      <p:grpSpPr>
        <a:xfrm>
          <a:off x="0" y="0"/>
          <a:ext cx="0" cy="0"/>
          <a:chOff x="0" y="0"/>
          <a:chExt cx="0" cy="0"/>
        </a:xfrm>
      </p:grpSpPr>
      <p:pic>
        <p:nvPicPr>
          <p:cNvPr id="145" name="Google Shape;145;p16"/>
          <p:cNvPicPr preferRelativeResize="0"/>
          <p:nvPr/>
        </p:nvPicPr>
        <p:blipFill>
          <a:blip r:embed="rId3"/>
          <a:srcRect l="12500" r="12500"/>
          <a:stretch/>
        </p:blipFill>
        <p:spPr>
          <a:xfrm>
            <a:off x="1247400" y="2899300"/>
            <a:ext cx="4146600" cy="4146600"/>
          </a:xfrm>
          <a:prstGeom prst="ellipse">
            <a:avLst/>
          </a:prstGeom>
          <a:noFill/>
          <a:ln>
            <a:noFill/>
          </a:ln>
        </p:spPr>
      </p:pic>
      <p:sp>
        <p:nvSpPr>
          <p:cNvPr id="146" name="Google Shape;146;p16"/>
          <p:cNvSpPr txBox="1"/>
          <p:nvPr/>
        </p:nvSpPr>
        <p:spPr>
          <a:xfrm>
            <a:off x="2524806" y="1020445"/>
            <a:ext cx="13238388" cy="1200200"/>
          </a:xfrm>
          <a:prstGeom prst="rect">
            <a:avLst/>
          </a:prstGeom>
          <a:noFill/>
          <a:ln>
            <a:noFill/>
          </a:ln>
        </p:spPr>
        <p:txBody>
          <a:bodyPr spcFirstLastPara="1" wrap="square" lIns="0" tIns="0" rIns="0" bIns="0" anchor="t" anchorCtr="0">
            <a:spAutoFit/>
          </a:bodyPr>
          <a:lstStyle/>
          <a:p>
            <a:pPr marL="0" marR="0" lvl="0" indent="0" algn="ctr" rtl="0">
              <a:lnSpc>
                <a:spcPct val="120003"/>
              </a:lnSpc>
              <a:spcBef>
                <a:spcPts val="0"/>
              </a:spcBef>
              <a:spcAft>
                <a:spcPts val="0"/>
              </a:spcAft>
              <a:buNone/>
            </a:pPr>
            <a:r>
              <a:rPr lang="en-US" sz="6499" b="0" i="0" u="none" strike="noStrike" cap="none" dirty="0">
                <a:solidFill>
                  <a:srgbClr val="FFD47F"/>
                </a:solidFill>
                <a:latin typeface="Bungee"/>
                <a:ea typeface="Bungee"/>
                <a:cs typeface="Bungee"/>
                <a:sym typeface="Bungee"/>
              </a:rPr>
              <a:t>NOW, SOME BIG QUESTIONS…</a:t>
            </a:r>
            <a:endParaRPr dirty="0"/>
          </a:p>
        </p:txBody>
      </p:sp>
      <p:sp>
        <p:nvSpPr>
          <p:cNvPr id="147" name="Google Shape;147;p16"/>
          <p:cNvSpPr/>
          <p:nvPr/>
        </p:nvSpPr>
        <p:spPr>
          <a:xfrm flipH="1">
            <a:off x="15503086" y="916120"/>
            <a:ext cx="2524806" cy="2501083"/>
          </a:xfrm>
          <a:custGeom>
            <a:avLst/>
            <a:gdLst/>
            <a:ahLst/>
            <a:cxnLst/>
            <a:rect l="l" t="t" r="r" b="b"/>
            <a:pathLst>
              <a:path w="2524806" h="2501083" extrusionOk="0">
                <a:moveTo>
                  <a:pt x="2524806" y="0"/>
                </a:moveTo>
                <a:lnTo>
                  <a:pt x="0" y="0"/>
                </a:lnTo>
                <a:lnTo>
                  <a:pt x="0" y="2501083"/>
                </a:lnTo>
                <a:lnTo>
                  <a:pt x="2524806" y="2501083"/>
                </a:lnTo>
                <a:lnTo>
                  <a:pt x="2524806" y="0"/>
                </a:lnTo>
                <a:close/>
              </a:path>
            </a:pathLst>
          </a:custGeom>
          <a:blipFill rotWithShape="1">
            <a:blip r:embed="rId4">
              <a:alphaModFix/>
            </a:blip>
            <a:stretch>
              <a:fillRect/>
            </a:stretch>
          </a:blipFill>
          <a:ln>
            <a:noFill/>
          </a:ln>
        </p:spPr>
        <p:txBody>
          <a:bodyPr/>
          <a:lstStyle/>
          <a:p>
            <a:endParaRPr lang="en-US"/>
          </a:p>
        </p:txBody>
      </p:sp>
      <p:sp>
        <p:nvSpPr>
          <p:cNvPr id="148" name="Google Shape;148;p16"/>
          <p:cNvSpPr/>
          <p:nvPr/>
        </p:nvSpPr>
        <p:spPr>
          <a:xfrm>
            <a:off x="-808540" y="1634808"/>
            <a:ext cx="2524806" cy="2501083"/>
          </a:xfrm>
          <a:custGeom>
            <a:avLst/>
            <a:gdLst/>
            <a:ahLst/>
            <a:cxnLst/>
            <a:rect l="l" t="t" r="r" b="b"/>
            <a:pathLst>
              <a:path w="2524806" h="2501083" extrusionOk="0">
                <a:moveTo>
                  <a:pt x="0" y="0"/>
                </a:moveTo>
                <a:lnTo>
                  <a:pt x="2524806" y="0"/>
                </a:lnTo>
                <a:lnTo>
                  <a:pt x="2524806" y="2501083"/>
                </a:lnTo>
                <a:lnTo>
                  <a:pt x="0" y="2501083"/>
                </a:lnTo>
                <a:lnTo>
                  <a:pt x="0" y="0"/>
                </a:lnTo>
                <a:close/>
              </a:path>
            </a:pathLst>
          </a:custGeom>
          <a:blipFill rotWithShape="1">
            <a:blip r:embed="rId4">
              <a:alphaModFix/>
            </a:blip>
            <a:stretch>
              <a:fillRect/>
            </a:stretch>
          </a:blipFill>
          <a:ln>
            <a:noFill/>
          </a:ln>
        </p:spPr>
        <p:txBody>
          <a:bodyPr/>
          <a:lstStyle/>
          <a:p>
            <a:endParaRPr lang="en-US"/>
          </a:p>
        </p:txBody>
      </p:sp>
      <p:sp>
        <p:nvSpPr>
          <p:cNvPr id="149" name="Google Shape;149;p16"/>
          <p:cNvSpPr txBox="1"/>
          <p:nvPr/>
        </p:nvSpPr>
        <p:spPr>
          <a:xfrm>
            <a:off x="1028700" y="7217427"/>
            <a:ext cx="4584125" cy="92333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3000" b="1" i="0" u="none" strike="noStrike" cap="none" dirty="0">
                <a:solidFill>
                  <a:srgbClr val="FFFFFF"/>
                </a:solidFill>
                <a:latin typeface="Rubik"/>
                <a:ea typeface="Rubik"/>
                <a:cs typeface="Rubik"/>
                <a:sym typeface="Rubik"/>
              </a:rPr>
              <a:t>Is Earth the center of the </a:t>
            </a:r>
            <a:r>
              <a:rPr lang="en-US" sz="3000" b="1" dirty="0">
                <a:solidFill>
                  <a:srgbClr val="FFFFFF"/>
                </a:solidFill>
                <a:latin typeface="Rubik"/>
                <a:ea typeface="Rubik"/>
                <a:cs typeface="Rubik"/>
                <a:sym typeface="Rubik"/>
              </a:rPr>
              <a:t>universe</a:t>
            </a:r>
            <a:r>
              <a:rPr lang="en-US" sz="3000" b="1" i="0" u="none" strike="noStrike" cap="none" dirty="0">
                <a:solidFill>
                  <a:srgbClr val="FFFFFF"/>
                </a:solidFill>
                <a:latin typeface="Rubik"/>
                <a:ea typeface="Rubik"/>
                <a:cs typeface="Rubik"/>
                <a:sym typeface="Rubik"/>
              </a:rPr>
              <a:t>?</a:t>
            </a:r>
            <a:endParaRPr dirty="0"/>
          </a:p>
        </p:txBody>
      </p:sp>
      <p:sp>
        <p:nvSpPr>
          <p:cNvPr id="150" name="Google Shape;150;p16"/>
          <p:cNvSpPr txBox="1"/>
          <p:nvPr/>
        </p:nvSpPr>
        <p:spPr>
          <a:xfrm>
            <a:off x="6713079" y="7217427"/>
            <a:ext cx="4861842" cy="92333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3000" b="1" dirty="0">
                <a:solidFill>
                  <a:srgbClr val="FFFFFF"/>
                </a:solidFill>
                <a:latin typeface="Rubik"/>
                <a:cs typeface="Rubik"/>
                <a:sym typeface="Rubik"/>
              </a:rPr>
              <a:t>Is the Solar System at the center of the Galaxy?</a:t>
            </a:r>
            <a:endParaRPr dirty="0"/>
          </a:p>
        </p:txBody>
      </p:sp>
      <p:sp>
        <p:nvSpPr>
          <p:cNvPr id="152" name="Google Shape;152;p16"/>
          <p:cNvSpPr txBox="1"/>
          <p:nvPr/>
        </p:nvSpPr>
        <p:spPr>
          <a:xfrm>
            <a:off x="1028700" y="8312659"/>
            <a:ext cx="4584125" cy="1093248"/>
          </a:xfrm>
          <a:prstGeom prst="rect">
            <a:avLst/>
          </a:prstGeom>
          <a:noFill/>
          <a:ln>
            <a:noFill/>
          </a:ln>
        </p:spPr>
        <p:txBody>
          <a:bodyPr spcFirstLastPara="1" wrap="square" lIns="0" tIns="0" rIns="0" bIns="0" anchor="t" anchorCtr="0">
            <a:spAutoFit/>
          </a:bodyPr>
          <a:lstStyle/>
          <a:p>
            <a:pPr marL="0" marR="0" lvl="0" indent="0" algn="ctr" rtl="0">
              <a:lnSpc>
                <a:spcPct val="148000"/>
              </a:lnSpc>
              <a:spcBef>
                <a:spcPts val="0"/>
              </a:spcBef>
              <a:spcAft>
                <a:spcPts val="0"/>
              </a:spcAft>
              <a:buNone/>
            </a:pPr>
            <a:r>
              <a:rPr lang="en-US" sz="2400" dirty="0">
                <a:solidFill>
                  <a:srgbClr val="FFFFFF"/>
                </a:solidFill>
                <a:latin typeface="Rubik"/>
                <a:cs typeface="Rubik"/>
                <a:sym typeface="Rubik"/>
              </a:rPr>
              <a:t>How far are the stars? What are they made of?</a:t>
            </a:r>
            <a:endParaRPr lang="en-US" dirty="0"/>
          </a:p>
        </p:txBody>
      </p:sp>
      <p:sp>
        <p:nvSpPr>
          <p:cNvPr id="153" name="Google Shape;153;p16"/>
          <p:cNvSpPr txBox="1"/>
          <p:nvPr/>
        </p:nvSpPr>
        <p:spPr>
          <a:xfrm>
            <a:off x="6851938" y="8312659"/>
            <a:ext cx="4584125" cy="1093248"/>
          </a:xfrm>
          <a:prstGeom prst="rect">
            <a:avLst/>
          </a:prstGeom>
          <a:noFill/>
          <a:ln>
            <a:noFill/>
          </a:ln>
        </p:spPr>
        <p:txBody>
          <a:bodyPr spcFirstLastPara="1" wrap="square" lIns="0" tIns="0" rIns="0" bIns="0" anchor="t" anchorCtr="0">
            <a:spAutoFit/>
          </a:bodyPr>
          <a:lstStyle/>
          <a:p>
            <a:pPr marL="0" marR="0" lvl="0" indent="0" algn="ctr" rtl="0">
              <a:lnSpc>
                <a:spcPct val="148000"/>
              </a:lnSpc>
              <a:spcBef>
                <a:spcPts val="0"/>
              </a:spcBef>
              <a:spcAft>
                <a:spcPts val="0"/>
              </a:spcAft>
              <a:buNone/>
            </a:pPr>
            <a:r>
              <a:rPr lang="en-US" sz="2400" b="0" i="0" u="none" strike="noStrike" cap="none" dirty="0">
                <a:solidFill>
                  <a:srgbClr val="FFFFFF"/>
                </a:solidFill>
                <a:latin typeface="Rubik"/>
                <a:ea typeface="Rubik"/>
                <a:cs typeface="Rubik"/>
                <a:sym typeface="Rubik"/>
              </a:rPr>
              <a:t>Are there planets outside of our solar system?</a:t>
            </a:r>
            <a:endParaRPr dirty="0"/>
          </a:p>
        </p:txBody>
      </p:sp>
      <p:pic>
        <p:nvPicPr>
          <p:cNvPr id="155" name="Google Shape;155;p16"/>
          <p:cNvPicPr preferRelativeResize="0"/>
          <p:nvPr/>
        </p:nvPicPr>
        <p:blipFill>
          <a:blip r:embed="rId5"/>
          <a:srcRect l="12500" r="12500"/>
          <a:stretch/>
        </p:blipFill>
        <p:spPr>
          <a:xfrm>
            <a:off x="7070700" y="2899300"/>
            <a:ext cx="4146600" cy="4146600"/>
          </a:xfrm>
          <a:prstGeom prst="ellipse">
            <a:avLst/>
          </a:prstGeom>
          <a:noFill/>
          <a:ln>
            <a:noFill/>
          </a:ln>
        </p:spPr>
      </p:pic>
    </p:spTree>
    <p:extLst>
      <p:ext uri="{BB962C8B-B14F-4D97-AF65-F5344CB8AC3E}">
        <p14:creationId xmlns:p14="http://schemas.microsoft.com/office/powerpoint/2010/main" val="36345420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144"/>
        <p:cNvGrpSpPr/>
        <p:nvPr/>
      </p:nvGrpSpPr>
      <p:grpSpPr>
        <a:xfrm>
          <a:off x="0" y="0"/>
          <a:ext cx="0" cy="0"/>
          <a:chOff x="0" y="0"/>
          <a:chExt cx="0" cy="0"/>
        </a:xfrm>
      </p:grpSpPr>
      <p:pic>
        <p:nvPicPr>
          <p:cNvPr id="145" name="Google Shape;145;p16"/>
          <p:cNvPicPr preferRelativeResize="0"/>
          <p:nvPr/>
        </p:nvPicPr>
        <p:blipFill>
          <a:blip r:embed="rId3"/>
          <a:srcRect l="12500" r="12500"/>
          <a:stretch/>
        </p:blipFill>
        <p:spPr>
          <a:xfrm>
            <a:off x="1247400" y="2899300"/>
            <a:ext cx="4146600" cy="4146600"/>
          </a:xfrm>
          <a:prstGeom prst="ellipse">
            <a:avLst/>
          </a:prstGeom>
          <a:noFill/>
          <a:ln>
            <a:noFill/>
          </a:ln>
        </p:spPr>
      </p:pic>
      <p:sp>
        <p:nvSpPr>
          <p:cNvPr id="146" name="Google Shape;146;p16"/>
          <p:cNvSpPr txBox="1"/>
          <p:nvPr/>
        </p:nvSpPr>
        <p:spPr>
          <a:xfrm>
            <a:off x="2524806" y="1020445"/>
            <a:ext cx="13238388" cy="1200200"/>
          </a:xfrm>
          <a:prstGeom prst="rect">
            <a:avLst/>
          </a:prstGeom>
          <a:noFill/>
          <a:ln>
            <a:noFill/>
          </a:ln>
        </p:spPr>
        <p:txBody>
          <a:bodyPr spcFirstLastPara="1" wrap="square" lIns="0" tIns="0" rIns="0" bIns="0" anchor="t" anchorCtr="0">
            <a:spAutoFit/>
          </a:bodyPr>
          <a:lstStyle/>
          <a:p>
            <a:pPr marL="0" marR="0" lvl="0" indent="0" algn="ctr" rtl="0">
              <a:lnSpc>
                <a:spcPct val="120003"/>
              </a:lnSpc>
              <a:spcBef>
                <a:spcPts val="0"/>
              </a:spcBef>
              <a:spcAft>
                <a:spcPts val="0"/>
              </a:spcAft>
              <a:buNone/>
            </a:pPr>
            <a:r>
              <a:rPr lang="en-US" sz="6499" b="0" i="0" u="none" strike="noStrike" cap="none" dirty="0">
                <a:solidFill>
                  <a:srgbClr val="FFD47F"/>
                </a:solidFill>
                <a:latin typeface="Bungee"/>
                <a:ea typeface="Bungee"/>
                <a:cs typeface="Bungee"/>
                <a:sym typeface="Bungee"/>
              </a:rPr>
              <a:t>NOW, SOME BIG QUESTIONS…</a:t>
            </a:r>
            <a:endParaRPr dirty="0"/>
          </a:p>
        </p:txBody>
      </p:sp>
      <p:sp>
        <p:nvSpPr>
          <p:cNvPr id="147" name="Google Shape;147;p16"/>
          <p:cNvSpPr/>
          <p:nvPr/>
        </p:nvSpPr>
        <p:spPr>
          <a:xfrm flipH="1">
            <a:off x="15503086" y="916120"/>
            <a:ext cx="2524806" cy="2501083"/>
          </a:xfrm>
          <a:custGeom>
            <a:avLst/>
            <a:gdLst/>
            <a:ahLst/>
            <a:cxnLst/>
            <a:rect l="l" t="t" r="r" b="b"/>
            <a:pathLst>
              <a:path w="2524806" h="2501083" extrusionOk="0">
                <a:moveTo>
                  <a:pt x="2524806" y="0"/>
                </a:moveTo>
                <a:lnTo>
                  <a:pt x="0" y="0"/>
                </a:lnTo>
                <a:lnTo>
                  <a:pt x="0" y="2501083"/>
                </a:lnTo>
                <a:lnTo>
                  <a:pt x="2524806" y="2501083"/>
                </a:lnTo>
                <a:lnTo>
                  <a:pt x="2524806" y="0"/>
                </a:lnTo>
                <a:close/>
              </a:path>
            </a:pathLst>
          </a:custGeom>
          <a:blipFill rotWithShape="1">
            <a:blip r:embed="rId4">
              <a:alphaModFix/>
            </a:blip>
            <a:stretch>
              <a:fillRect/>
            </a:stretch>
          </a:blipFill>
          <a:ln>
            <a:noFill/>
          </a:ln>
        </p:spPr>
        <p:txBody>
          <a:bodyPr/>
          <a:lstStyle/>
          <a:p>
            <a:endParaRPr lang="en-US"/>
          </a:p>
        </p:txBody>
      </p:sp>
      <p:sp>
        <p:nvSpPr>
          <p:cNvPr id="148" name="Google Shape;148;p16"/>
          <p:cNvSpPr/>
          <p:nvPr/>
        </p:nvSpPr>
        <p:spPr>
          <a:xfrm>
            <a:off x="-808540" y="1634808"/>
            <a:ext cx="2524806" cy="2501083"/>
          </a:xfrm>
          <a:custGeom>
            <a:avLst/>
            <a:gdLst/>
            <a:ahLst/>
            <a:cxnLst/>
            <a:rect l="l" t="t" r="r" b="b"/>
            <a:pathLst>
              <a:path w="2524806" h="2501083" extrusionOk="0">
                <a:moveTo>
                  <a:pt x="0" y="0"/>
                </a:moveTo>
                <a:lnTo>
                  <a:pt x="2524806" y="0"/>
                </a:lnTo>
                <a:lnTo>
                  <a:pt x="2524806" y="2501083"/>
                </a:lnTo>
                <a:lnTo>
                  <a:pt x="0" y="2501083"/>
                </a:lnTo>
                <a:lnTo>
                  <a:pt x="0" y="0"/>
                </a:lnTo>
                <a:close/>
              </a:path>
            </a:pathLst>
          </a:custGeom>
          <a:blipFill rotWithShape="1">
            <a:blip r:embed="rId4">
              <a:alphaModFix/>
            </a:blip>
            <a:stretch>
              <a:fillRect/>
            </a:stretch>
          </a:blipFill>
          <a:ln>
            <a:noFill/>
          </a:ln>
        </p:spPr>
        <p:txBody>
          <a:bodyPr/>
          <a:lstStyle/>
          <a:p>
            <a:endParaRPr lang="en-US"/>
          </a:p>
        </p:txBody>
      </p:sp>
      <p:sp>
        <p:nvSpPr>
          <p:cNvPr id="149" name="Google Shape;149;p16"/>
          <p:cNvSpPr txBox="1"/>
          <p:nvPr/>
        </p:nvSpPr>
        <p:spPr>
          <a:xfrm>
            <a:off x="1028700" y="7217427"/>
            <a:ext cx="4584125" cy="92333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3000" b="1" i="0" u="none" strike="noStrike" cap="none" dirty="0">
                <a:solidFill>
                  <a:srgbClr val="FFFFFF"/>
                </a:solidFill>
                <a:latin typeface="Rubik"/>
                <a:ea typeface="Rubik"/>
                <a:cs typeface="Rubik"/>
                <a:sym typeface="Rubik"/>
              </a:rPr>
              <a:t>Is Earth the center of the </a:t>
            </a:r>
            <a:r>
              <a:rPr lang="en-US" sz="3000" b="1" dirty="0">
                <a:solidFill>
                  <a:srgbClr val="FFFFFF"/>
                </a:solidFill>
                <a:latin typeface="Rubik"/>
                <a:ea typeface="Rubik"/>
                <a:cs typeface="Rubik"/>
                <a:sym typeface="Rubik"/>
              </a:rPr>
              <a:t>universe</a:t>
            </a:r>
            <a:r>
              <a:rPr lang="en-US" sz="3000" b="1" i="0" u="none" strike="noStrike" cap="none" dirty="0">
                <a:solidFill>
                  <a:srgbClr val="FFFFFF"/>
                </a:solidFill>
                <a:latin typeface="Rubik"/>
                <a:ea typeface="Rubik"/>
                <a:cs typeface="Rubik"/>
                <a:sym typeface="Rubik"/>
              </a:rPr>
              <a:t>?</a:t>
            </a:r>
            <a:endParaRPr dirty="0"/>
          </a:p>
        </p:txBody>
      </p:sp>
      <p:sp>
        <p:nvSpPr>
          <p:cNvPr id="150" name="Google Shape;150;p16"/>
          <p:cNvSpPr txBox="1"/>
          <p:nvPr/>
        </p:nvSpPr>
        <p:spPr>
          <a:xfrm>
            <a:off x="6713079" y="7217427"/>
            <a:ext cx="4861842" cy="92333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3000" b="1" dirty="0">
                <a:solidFill>
                  <a:srgbClr val="FFFFFF"/>
                </a:solidFill>
                <a:latin typeface="Rubik"/>
                <a:cs typeface="Rubik"/>
                <a:sym typeface="Rubik"/>
              </a:rPr>
              <a:t>Is the Solar System at the center of the Galaxy?</a:t>
            </a:r>
            <a:endParaRPr dirty="0"/>
          </a:p>
        </p:txBody>
      </p:sp>
      <p:sp>
        <p:nvSpPr>
          <p:cNvPr id="152" name="Google Shape;152;p16"/>
          <p:cNvSpPr txBox="1"/>
          <p:nvPr/>
        </p:nvSpPr>
        <p:spPr>
          <a:xfrm>
            <a:off x="1028700" y="8312659"/>
            <a:ext cx="4584125" cy="1093248"/>
          </a:xfrm>
          <a:prstGeom prst="rect">
            <a:avLst/>
          </a:prstGeom>
          <a:noFill/>
          <a:ln>
            <a:noFill/>
          </a:ln>
        </p:spPr>
        <p:txBody>
          <a:bodyPr spcFirstLastPara="1" wrap="square" lIns="0" tIns="0" rIns="0" bIns="0" anchor="t" anchorCtr="0">
            <a:spAutoFit/>
          </a:bodyPr>
          <a:lstStyle/>
          <a:p>
            <a:pPr marL="0" marR="0" lvl="0" indent="0" algn="ctr" rtl="0">
              <a:lnSpc>
                <a:spcPct val="148000"/>
              </a:lnSpc>
              <a:spcBef>
                <a:spcPts val="0"/>
              </a:spcBef>
              <a:spcAft>
                <a:spcPts val="0"/>
              </a:spcAft>
              <a:buNone/>
            </a:pPr>
            <a:r>
              <a:rPr lang="en-US" sz="2400" dirty="0">
                <a:solidFill>
                  <a:srgbClr val="FFFFFF"/>
                </a:solidFill>
                <a:latin typeface="Rubik"/>
                <a:cs typeface="Rubik"/>
                <a:sym typeface="Rubik"/>
              </a:rPr>
              <a:t>How far are the stars? What are they made of?</a:t>
            </a:r>
            <a:endParaRPr lang="en-US" dirty="0"/>
          </a:p>
        </p:txBody>
      </p:sp>
      <p:sp>
        <p:nvSpPr>
          <p:cNvPr id="153" name="Google Shape;153;p16"/>
          <p:cNvSpPr txBox="1"/>
          <p:nvPr/>
        </p:nvSpPr>
        <p:spPr>
          <a:xfrm>
            <a:off x="6851938" y="8312659"/>
            <a:ext cx="4584125" cy="1093248"/>
          </a:xfrm>
          <a:prstGeom prst="rect">
            <a:avLst/>
          </a:prstGeom>
          <a:noFill/>
          <a:ln>
            <a:noFill/>
          </a:ln>
        </p:spPr>
        <p:txBody>
          <a:bodyPr spcFirstLastPara="1" wrap="square" lIns="0" tIns="0" rIns="0" bIns="0" anchor="t" anchorCtr="0">
            <a:spAutoFit/>
          </a:bodyPr>
          <a:lstStyle/>
          <a:p>
            <a:pPr marL="0" marR="0" lvl="0" indent="0" algn="ctr" rtl="0">
              <a:lnSpc>
                <a:spcPct val="148000"/>
              </a:lnSpc>
              <a:spcBef>
                <a:spcPts val="0"/>
              </a:spcBef>
              <a:spcAft>
                <a:spcPts val="0"/>
              </a:spcAft>
              <a:buNone/>
            </a:pPr>
            <a:r>
              <a:rPr lang="en-US" sz="2400" b="0" i="0" u="none" strike="noStrike" cap="none" dirty="0">
                <a:solidFill>
                  <a:srgbClr val="FFFFFF"/>
                </a:solidFill>
                <a:latin typeface="Rubik"/>
                <a:ea typeface="Rubik"/>
                <a:cs typeface="Rubik"/>
                <a:sym typeface="Rubik"/>
              </a:rPr>
              <a:t>Are there planets outside of our solar system?</a:t>
            </a:r>
            <a:endParaRPr dirty="0"/>
          </a:p>
        </p:txBody>
      </p:sp>
      <p:pic>
        <p:nvPicPr>
          <p:cNvPr id="155" name="Google Shape;155;p16"/>
          <p:cNvPicPr preferRelativeResize="0"/>
          <p:nvPr/>
        </p:nvPicPr>
        <p:blipFill>
          <a:blip r:embed="rId5"/>
          <a:srcRect l="12500" r="12500"/>
          <a:stretch/>
        </p:blipFill>
        <p:spPr>
          <a:xfrm>
            <a:off x="7070700" y="2899300"/>
            <a:ext cx="4146600" cy="4146600"/>
          </a:xfrm>
          <a:prstGeom prst="ellipse">
            <a:avLst/>
          </a:prstGeom>
          <a:noFill/>
          <a:ln>
            <a:noFill/>
          </a:ln>
        </p:spPr>
      </p:pic>
      <p:pic>
        <p:nvPicPr>
          <p:cNvPr id="156" name="Google Shape;156;p16"/>
          <p:cNvPicPr preferRelativeResize="0"/>
          <p:nvPr/>
        </p:nvPicPr>
        <p:blipFill>
          <a:blip r:embed="rId6"/>
          <a:srcRect l="1150" r="1150"/>
          <a:stretch/>
        </p:blipFill>
        <p:spPr>
          <a:xfrm>
            <a:off x="12893063" y="2899300"/>
            <a:ext cx="4146600" cy="4146600"/>
          </a:xfrm>
          <a:prstGeom prst="ellipse">
            <a:avLst/>
          </a:prstGeom>
          <a:noFill/>
          <a:ln>
            <a:noFill/>
          </a:ln>
        </p:spPr>
      </p:pic>
    </p:spTree>
    <p:extLst>
      <p:ext uri="{BB962C8B-B14F-4D97-AF65-F5344CB8AC3E}">
        <p14:creationId xmlns:p14="http://schemas.microsoft.com/office/powerpoint/2010/main" val="24893721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144"/>
        <p:cNvGrpSpPr/>
        <p:nvPr/>
      </p:nvGrpSpPr>
      <p:grpSpPr>
        <a:xfrm>
          <a:off x="0" y="0"/>
          <a:ext cx="0" cy="0"/>
          <a:chOff x="0" y="0"/>
          <a:chExt cx="0" cy="0"/>
        </a:xfrm>
      </p:grpSpPr>
      <p:pic>
        <p:nvPicPr>
          <p:cNvPr id="145" name="Google Shape;145;p16"/>
          <p:cNvPicPr preferRelativeResize="0"/>
          <p:nvPr/>
        </p:nvPicPr>
        <p:blipFill>
          <a:blip r:embed="rId3"/>
          <a:srcRect l="12500" r="12500"/>
          <a:stretch/>
        </p:blipFill>
        <p:spPr>
          <a:xfrm>
            <a:off x="1247400" y="2899300"/>
            <a:ext cx="4146600" cy="4146600"/>
          </a:xfrm>
          <a:prstGeom prst="ellipse">
            <a:avLst/>
          </a:prstGeom>
          <a:noFill/>
          <a:ln>
            <a:noFill/>
          </a:ln>
        </p:spPr>
      </p:pic>
      <p:sp>
        <p:nvSpPr>
          <p:cNvPr id="146" name="Google Shape;146;p16"/>
          <p:cNvSpPr txBox="1"/>
          <p:nvPr/>
        </p:nvSpPr>
        <p:spPr>
          <a:xfrm>
            <a:off x="2524806" y="1020445"/>
            <a:ext cx="13238388" cy="1200200"/>
          </a:xfrm>
          <a:prstGeom prst="rect">
            <a:avLst/>
          </a:prstGeom>
          <a:noFill/>
          <a:ln>
            <a:noFill/>
          </a:ln>
        </p:spPr>
        <p:txBody>
          <a:bodyPr spcFirstLastPara="1" wrap="square" lIns="0" tIns="0" rIns="0" bIns="0" anchor="t" anchorCtr="0">
            <a:spAutoFit/>
          </a:bodyPr>
          <a:lstStyle/>
          <a:p>
            <a:pPr marL="0" marR="0" lvl="0" indent="0" algn="ctr" rtl="0">
              <a:lnSpc>
                <a:spcPct val="120003"/>
              </a:lnSpc>
              <a:spcBef>
                <a:spcPts val="0"/>
              </a:spcBef>
              <a:spcAft>
                <a:spcPts val="0"/>
              </a:spcAft>
              <a:buNone/>
            </a:pPr>
            <a:r>
              <a:rPr lang="en-US" sz="6499" b="0" i="0" u="none" strike="noStrike" cap="none" dirty="0">
                <a:solidFill>
                  <a:srgbClr val="FFD47F"/>
                </a:solidFill>
                <a:latin typeface="Bungee"/>
                <a:ea typeface="Bungee"/>
                <a:cs typeface="Bungee"/>
                <a:sym typeface="Bungee"/>
              </a:rPr>
              <a:t>NOW, SOME BIG QUESTIONS…</a:t>
            </a:r>
            <a:endParaRPr dirty="0"/>
          </a:p>
        </p:txBody>
      </p:sp>
      <p:sp>
        <p:nvSpPr>
          <p:cNvPr id="147" name="Google Shape;147;p16"/>
          <p:cNvSpPr/>
          <p:nvPr/>
        </p:nvSpPr>
        <p:spPr>
          <a:xfrm flipH="1">
            <a:off x="15503086" y="916120"/>
            <a:ext cx="2524806" cy="2501083"/>
          </a:xfrm>
          <a:custGeom>
            <a:avLst/>
            <a:gdLst/>
            <a:ahLst/>
            <a:cxnLst/>
            <a:rect l="l" t="t" r="r" b="b"/>
            <a:pathLst>
              <a:path w="2524806" h="2501083" extrusionOk="0">
                <a:moveTo>
                  <a:pt x="2524806" y="0"/>
                </a:moveTo>
                <a:lnTo>
                  <a:pt x="0" y="0"/>
                </a:lnTo>
                <a:lnTo>
                  <a:pt x="0" y="2501083"/>
                </a:lnTo>
                <a:lnTo>
                  <a:pt x="2524806" y="2501083"/>
                </a:lnTo>
                <a:lnTo>
                  <a:pt x="2524806" y="0"/>
                </a:lnTo>
                <a:close/>
              </a:path>
            </a:pathLst>
          </a:custGeom>
          <a:blipFill rotWithShape="1">
            <a:blip r:embed="rId4">
              <a:alphaModFix/>
            </a:blip>
            <a:stretch>
              <a:fillRect/>
            </a:stretch>
          </a:blipFill>
          <a:ln>
            <a:noFill/>
          </a:ln>
        </p:spPr>
        <p:txBody>
          <a:bodyPr/>
          <a:lstStyle/>
          <a:p>
            <a:endParaRPr lang="en-US"/>
          </a:p>
        </p:txBody>
      </p:sp>
      <p:sp>
        <p:nvSpPr>
          <p:cNvPr id="148" name="Google Shape;148;p16"/>
          <p:cNvSpPr/>
          <p:nvPr/>
        </p:nvSpPr>
        <p:spPr>
          <a:xfrm>
            <a:off x="-808540" y="1634808"/>
            <a:ext cx="2524806" cy="2501083"/>
          </a:xfrm>
          <a:custGeom>
            <a:avLst/>
            <a:gdLst/>
            <a:ahLst/>
            <a:cxnLst/>
            <a:rect l="l" t="t" r="r" b="b"/>
            <a:pathLst>
              <a:path w="2524806" h="2501083" extrusionOk="0">
                <a:moveTo>
                  <a:pt x="0" y="0"/>
                </a:moveTo>
                <a:lnTo>
                  <a:pt x="2524806" y="0"/>
                </a:lnTo>
                <a:lnTo>
                  <a:pt x="2524806" y="2501083"/>
                </a:lnTo>
                <a:lnTo>
                  <a:pt x="0" y="2501083"/>
                </a:lnTo>
                <a:lnTo>
                  <a:pt x="0" y="0"/>
                </a:lnTo>
                <a:close/>
              </a:path>
            </a:pathLst>
          </a:custGeom>
          <a:blipFill rotWithShape="1">
            <a:blip r:embed="rId4">
              <a:alphaModFix/>
            </a:blip>
            <a:stretch>
              <a:fillRect/>
            </a:stretch>
          </a:blipFill>
          <a:ln>
            <a:noFill/>
          </a:ln>
        </p:spPr>
        <p:txBody>
          <a:bodyPr/>
          <a:lstStyle/>
          <a:p>
            <a:endParaRPr lang="en-US"/>
          </a:p>
        </p:txBody>
      </p:sp>
      <p:sp>
        <p:nvSpPr>
          <p:cNvPr id="149" name="Google Shape;149;p16"/>
          <p:cNvSpPr txBox="1"/>
          <p:nvPr/>
        </p:nvSpPr>
        <p:spPr>
          <a:xfrm>
            <a:off x="1028700" y="7217427"/>
            <a:ext cx="4584125" cy="92333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3000" b="1" i="0" u="none" strike="noStrike" cap="none" dirty="0">
                <a:solidFill>
                  <a:srgbClr val="FFFFFF"/>
                </a:solidFill>
                <a:latin typeface="Rubik"/>
                <a:ea typeface="Rubik"/>
                <a:cs typeface="Rubik"/>
                <a:sym typeface="Rubik"/>
              </a:rPr>
              <a:t>Is Earth the center of the </a:t>
            </a:r>
            <a:r>
              <a:rPr lang="en-US" sz="3000" b="1" dirty="0">
                <a:solidFill>
                  <a:srgbClr val="FFFFFF"/>
                </a:solidFill>
                <a:latin typeface="Rubik"/>
                <a:ea typeface="Rubik"/>
                <a:cs typeface="Rubik"/>
                <a:sym typeface="Rubik"/>
              </a:rPr>
              <a:t>universe</a:t>
            </a:r>
            <a:r>
              <a:rPr lang="en-US" sz="3000" b="1" i="0" u="none" strike="noStrike" cap="none" dirty="0">
                <a:solidFill>
                  <a:srgbClr val="FFFFFF"/>
                </a:solidFill>
                <a:latin typeface="Rubik"/>
                <a:ea typeface="Rubik"/>
                <a:cs typeface="Rubik"/>
                <a:sym typeface="Rubik"/>
              </a:rPr>
              <a:t>?</a:t>
            </a:r>
            <a:endParaRPr dirty="0"/>
          </a:p>
        </p:txBody>
      </p:sp>
      <p:sp>
        <p:nvSpPr>
          <p:cNvPr id="150" name="Google Shape;150;p16"/>
          <p:cNvSpPr txBox="1"/>
          <p:nvPr/>
        </p:nvSpPr>
        <p:spPr>
          <a:xfrm>
            <a:off x="6713079" y="7217427"/>
            <a:ext cx="4861842" cy="92333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3000" b="1" dirty="0">
                <a:solidFill>
                  <a:srgbClr val="FFFFFF"/>
                </a:solidFill>
                <a:latin typeface="Rubik"/>
                <a:cs typeface="Rubik"/>
                <a:sym typeface="Rubik"/>
              </a:rPr>
              <a:t>Is the Solar System at the center of the Galaxy?</a:t>
            </a:r>
            <a:endParaRPr dirty="0"/>
          </a:p>
        </p:txBody>
      </p:sp>
      <p:sp>
        <p:nvSpPr>
          <p:cNvPr id="151" name="Google Shape;151;p16"/>
          <p:cNvSpPr txBox="1"/>
          <p:nvPr/>
        </p:nvSpPr>
        <p:spPr>
          <a:xfrm>
            <a:off x="12675175" y="7217427"/>
            <a:ext cx="4584125" cy="92333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3000" b="1" dirty="0">
                <a:solidFill>
                  <a:srgbClr val="FFFFFF"/>
                </a:solidFill>
                <a:latin typeface="Rubik"/>
                <a:cs typeface="Rubik"/>
                <a:sym typeface="Rubik"/>
              </a:rPr>
              <a:t>Are there more galaxies?</a:t>
            </a:r>
            <a:endParaRPr dirty="0"/>
          </a:p>
        </p:txBody>
      </p:sp>
      <p:sp>
        <p:nvSpPr>
          <p:cNvPr id="152" name="Google Shape;152;p16"/>
          <p:cNvSpPr txBox="1"/>
          <p:nvPr/>
        </p:nvSpPr>
        <p:spPr>
          <a:xfrm>
            <a:off x="1028700" y="8312659"/>
            <a:ext cx="4584125" cy="1093248"/>
          </a:xfrm>
          <a:prstGeom prst="rect">
            <a:avLst/>
          </a:prstGeom>
          <a:noFill/>
          <a:ln>
            <a:noFill/>
          </a:ln>
        </p:spPr>
        <p:txBody>
          <a:bodyPr spcFirstLastPara="1" wrap="square" lIns="0" tIns="0" rIns="0" bIns="0" anchor="t" anchorCtr="0">
            <a:spAutoFit/>
          </a:bodyPr>
          <a:lstStyle/>
          <a:p>
            <a:pPr marL="0" marR="0" lvl="0" indent="0" algn="ctr" rtl="0">
              <a:lnSpc>
                <a:spcPct val="148000"/>
              </a:lnSpc>
              <a:spcBef>
                <a:spcPts val="0"/>
              </a:spcBef>
              <a:spcAft>
                <a:spcPts val="0"/>
              </a:spcAft>
              <a:buNone/>
            </a:pPr>
            <a:r>
              <a:rPr lang="en-US" sz="2400" dirty="0">
                <a:solidFill>
                  <a:srgbClr val="FFFFFF"/>
                </a:solidFill>
                <a:latin typeface="Rubik"/>
                <a:cs typeface="Rubik"/>
                <a:sym typeface="Rubik"/>
              </a:rPr>
              <a:t>How far are the stars? What are they made of?</a:t>
            </a:r>
            <a:endParaRPr lang="en-US" dirty="0"/>
          </a:p>
        </p:txBody>
      </p:sp>
      <p:sp>
        <p:nvSpPr>
          <p:cNvPr id="153" name="Google Shape;153;p16"/>
          <p:cNvSpPr txBox="1"/>
          <p:nvPr/>
        </p:nvSpPr>
        <p:spPr>
          <a:xfrm>
            <a:off x="6851938" y="8312659"/>
            <a:ext cx="4584125" cy="1093248"/>
          </a:xfrm>
          <a:prstGeom prst="rect">
            <a:avLst/>
          </a:prstGeom>
          <a:noFill/>
          <a:ln>
            <a:noFill/>
          </a:ln>
        </p:spPr>
        <p:txBody>
          <a:bodyPr spcFirstLastPara="1" wrap="square" lIns="0" tIns="0" rIns="0" bIns="0" anchor="t" anchorCtr="0">
            <a:spAutoFit/>
          </a:bodyPr>
          <a:lstStyle/>
          <a:p>
            <a:pPr marL="0" marR="0" lvl="0" indent="0" algn="ctr" rtl="0">
              <a:lnSpc>
                <a:spcPct val="148000"/>
              </a:lnSpc>
              <a:spcBef>
                <a:spcPts val="0"/>
              </a:spcBef>
              <a:spcAft>
                <a:spcPts val="0"/>
              </a:spcAft>
              <a:buNone/>
            </a:pPr>
            <a:r>
              <a:rPr lang="en-US" sz="2400" b="0" i="0" u="none" strike="noStrike" cap="none" dirty="0">
                <a:solidFill>
                  <a:srgbClr val="FFFFFF"/>
                </a:solidFill>
                <a:latin typeface="Rubik"/>
                <a:ea typeface="Rubik"/>
                <a:cs typeface="Rubik"/>
                <a:sym typeface="Rubik"/>
              </a:rPr>
              <a:t>Are there planets outside of our solar system?</a:t>
            </a:r>
            <a:endParaRPr dirty="0"/>
          </a:p>
        </p:txBody>
      </p:sp>
      <p:pic>
        <p:nvPicPr>
          <p:cNvPr id="155" name="Google Shape;155;p16"/>
          <p:cNvPicPr preferRelativeResize="0"/>
          <p:nvPr/>
        </p:nvPicPr>
        <p:blipFill>
          <a:blip r:embed="rId5"/>
          <a:srcRect l="12500" r="12500"/>
          <a:stretch/>
        </p:blipFill>
        <p:spPr>
          <a:xfrm>
            <a:off x="7070700" y="2899300"/>
            <a:ext cx="4146600" cy="4146600"/>
          </a:xfrm>
          <a:prstGeom prst="ellipse">
            <a:avLst/>
          </a:prstGeom>
          <a:noFill/>
          <a:ln>
            <a:noFill/>
          </a:ln>
        </p:spPr>
      </p:pic>
      <p:pic>
        <p:nvPicPr>
          <p:cNvPr id="156" name="Google Shape;156;p16"/>
          <p:cNvPicPr preferRelativeResize="0"/>
          <p:nvPr/>
        </p:nvPicPr>
        <p:blipFill>
          <a:blip r:embed="rId6"/>
          <a:srcRect l="1150" r="1150"/>
          <a:stretch/>
        </p:blipFill>
        <p:spPr>
          <a:xfrm>
            <a:off x="12893063" y="2899300"/>
            <a:ext cx="4146600" cy="4146600"/>
          </a:xfrm>
          <a:prstGeom prst="ellipse">
            <a:avLst/>
          </a:prstGeom>
          <a:noFill/>
          <a:ln>
            <a:noFill/>
          </a:ln>
        </p:spPr>
      </p:pic>
    </p:spTree>
    <p:extLst>
      <p:ext uri="{BB962C8B-B14F-4D97-AF65-F5344CB8AC3E}">
        <p14:creationId xmlns:p14="http://schemas.microsoft.com/office/powerpoint/2010/main" val="28190362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144"/>
        <p:cNvGrpSpPr/>
        <p:nvPr/>
      </p:nvGrpSpPr>
      <p:grpSpPr>
        <a:xfrm>
          <a:off x="0" y="0"/>
          <a:ext cx="0" cy="0"/>
          <a:chOff x="0" y="0"/>
          <a:chExt cx="0" cy="0"/>
        </a:xfrm>
      </p:grpSpPr>
      <p:pic>
        <p:nvPicPr>
          <p:cNvPr id="145" name="Google Shape;145;p16"/>
          <p:cNvPicPr preferRelativeResize="0"/>
          <p:nvPr/>
        </p:nvPicPr>
        <p:blipFill>
          <a:blip r:embed="rId3"/>
          <a:srcRect l="12500" r="12500"/>
          <a:stretch/>
        </p:blipFill>
        <p:spPr>
          <a:xfrm>
            <a:off x="1247400" y="2899300"/>
            <a:ext cx="4146600" cy="4146600"/>
          </a:xfrm>
          <a:prstGeom prst="ellipse">
            <a:avLst/>
          </a:prstGeom>
          <a:noFill/>
          <a:ln>
            <a:noFill/>
          </a:ln>
        </p:spPr>
      </p:pic>
      <p:sp>
        <p:nvSpPr>
          <p:cNvPr id="146" name="Google Shape;146;p16"/>
          <p:cNvSpPr txBox="1"/>
          <p:nvPr/>
        </p:nvSpPr>
        <p:spPr>
          <a:xfrm>
            <a:off x="2524806" y="1020445"/>
            <a:ext cx="13238388" cy="1200200"/>
          </a:xfrm>
          <a:prstGeom prst="rect">
            <a:avLst/>
          </a:prstGeom>
          <a:noFill/>
          <a:ln>
            <a:noFill/>
          </a:ln>
        </p:spPr>
        <p:txBody>
          <a:bodyPr spcFirstLastPara="1" wrap="square" lIns="0" tIns="0" rIns="0" bIns="0" anchor="t" anchorCtr="0">
            <a:spAutoFit/>
          </a:bodyPr>
          <a:lstStyle/>
          <a:p>
            <a:pPr marL="0" marR="0" lvl="0" indent="0" algn="ctr" rtl="0">
              <a:lnSpc>
                <a:spcPct val="120003"/>
              </a:lnSpc>
              <a:spcBef>
                <a:spcPts val="0"/>
              </a:spcBef>
              <a:spcAft>
                <a:spcPts val="0"/>
              </a:spcAft>
              <a:buNone/>
            </a:pPr>
            <a:r>
              <a:rPr lang="en-US" sz="6499" b="0" i="0" u="none" strike="noStrike" cap="none" dirty="0">
                <a:solidFill>
                  <a:srgbClr val="FFD47F"/>
                </a:solidFill>
                <a:latin typeface="Bungee"/>
                <a:ea typeface="Bungee"/>
                <a:cs typeface="Bungee"/>
                <a:sym typeface="Bungee"/>
              </a:rPr>
              <a:t>NOW, SOME BIG QUESTIONS…</a:t>
            </a:r>
            <a:endParaRPr dirty="0"/>
          </a:p>
        </p:txBody>
      </p:sp>
      <p:sp>
        <p:nvSpPr>
          <p:cNvPr id="147" name="Google Shape;147;p16"/>
          <p:cNvSpPr/>
          <p:nvPr/>
        </p:nvSpPr>
        <p:spPr>
          <a:xfrm flipH="1">
            <a:off x="15503086" y="916120"/>
            <a:ext cx="2524806" cy="2501083"/>
          </a:xfrm>
          <a:custGeom>
            <a:avLst/>
            <a:gdLst/>
            <a:ahLst/>
            <a:cxnLst/>
            <a:rect l="l" t="t" r="r" b="b"/>
            <a:pathLst>
              <a:path w="2524806" h="2501083" extrusionOk="0">
                <a:moveTo>
                  <a:pt x="2524806" y="0"/>
                </a:moveTo>
                <a:lnTo>
                  <a:pt x="0" y="0"/>
                </a:lnTo>
                <a:lnTo>
                  <a:pt x="0" y="2501083"/>
                </a:lnTo>
                <a:lnTo>
                  <a:pt x="2524806" y="2501083"/>
                </a:lnTo>
                <a:lnTo>
                  <a:pt x="2524806" y="0"/>
                </a:lnTo>
                <a:close/>
              </a:path>
            </a:pathLst>
          </a:custGeom>
          <a:blipFill rotWithShape="1">
            <a:blip r:embed="rId4">
              <a:alphaModFix/>
            </a:blip>
            <a:stretch>
              <a:fillRect/>
            </a:stretch>
          </a:blipFill>
          <a:ln>
            <a:noFill/>
          </a:ln>
        </p:spPr>
        <p:txBody>
          <a:bodyPr/>
          <a:lstStyle/>
          <a:p>
            <a:endParaRPr lang="en-US"/>
          </a:p>
        </p:txBody>
      </p:sp>
      <p:sp>
        <p:nvSpPr>
          <p:cNvPr id="148" name="Google Shape;148;p16"/>
          <p:cNvSpPr/>
          <p:nvPr/>
        </p:nvSpPr>
        <p:spPr>
          <a:xfrm>
            <a:off x="-808540" y="1634808"/>
            <a:ext cx="2524806" cy="2501083"/>
          </a:xfrm>
          <a:custGeom>
            <a:avLst/>
            <a:gdLst/>
            <a:ahLst/>
            <a:cxnLst/>
            <a:rect l="l" t="t" r="r" b="b"/>
            <a:pathLst>
              <a:path w="2524806" h="2501083" extrusionOk="0">
                <a:moveTo>
                  <a:pt x="0" y="0"/>
                </a:moveTo>
                <a:lnTo>
                  <a:pt x="2524806" y="0"/>
                </a:lnTo>
                <a:lnTo>
                  <a:pt x="2524806" y="2501083"/>
                </a:lnTo>
                <a:lnTo>
                  <a:pt x="0" y="2501083"/>
                </a:lnTo>
                <a:lnTo>
                  <a:pt x="0" y="0"/>
                </a:lnTo>
                <a:close/>
              </a:path>
            </a:pathLst>
          </a:custGeom>
          <a:blipFill rotWithShape="1">
            <a:blip r:embed="rId4">
              <a:alphaModFix/>
            </a:blip>
            <a:stretch>
              <a:fillRect/>
            </a:stretch>
          </a:blipFill>
          <a:ln>
            <a:noFill/>
          </a:ln>
        </p:spPr>
        <p:txBody>
          <a:bodyPr/>
          <a:lstStyle/>
          <a:p>
            <a:endParaRPr lang="en-US"/>
          </a:p>
        </p:txBody>
      </p:sp>
      <p:sp>
        <p:nvSpPr>
          <p:cNvPr id="149" name="Google Shape;149;p16"/>
          <p:cNvSpPr txBox="1"/>
          <p:nvPr/>
        </p:nvSpPr>
        <p:spPr>
          <a:xfrm>
            <a:off x="1028700" y="7217427"/>
            <a:ext cx="4584125" cy="92333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3000" b="1" i="0" u="none" strike="noStrike" cap="none" dirty="0">
                <a:solidFill>
                  <a:srgbClr val="FFFFFF"/>
                </a:solidFill>
                <a:latin typeface="Rubik"/>
                <a:ea typeface="Rubik"/>
                <a:cs typeface="Rubik"/>
                <a:sym typeface="Rubik"/>
              </a:rPr>
              <a:t>Is Earth the center of the </a:t>
            </a:r>
            <a:r>
              <a:rPr lang="en-US" sz="3000" b="1" dirty="0">
                <a:solidFill>
                  <a:srgbClr val="FFFFFF"/>
                </a:solidFill>
                <a:latin typeface="Rubik"/>
                <a:ea typeface="Rubik"/>
                <a:cs typeface="Rubik"/>
                <a:sym typeface="Rubik"/>
              </a:rPr>
              <a:t>universe</a:t>
            </a:r>
            <a:r>
              <a:rPr lang="en-US" sz="3000" b="1" i="0" u="none" strike="noStrike" cap="none" dirty="0">
                <a:solidFill>
                  <a:srgbClr val="FFFFFF"/>
                </a:solidFill>
                <a:latin typeface="Rubik"/>
                <a:ea typeface="Rubik"/>
                <a:cs typeface="Rubik"/>
                <a:sym typeface="Rubik"/>
              </a:rPr>
              <a:t>?</a:t>
            </a:r>
            <a:endParaRPr dirty="0"/>
          </a:p>
        </p:txBody>
      </p:sp>
      <p:sp>
        <p:nvSpPr>
          <p:cNvPr id="150" name="Google Shape;150;p16"/>
          <p:cNvSpPr txBox="1"/>
          <p:nvPr/>
        </p:nvSpPr>
        <p:spPr>
          <a:xfrm>
            <a:off x="6713079" y="7217427"/>
            <a:ext cx="4861842" cy="92333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3000" b="1" dirty="0">
                <a:solidFill>
                  <a:srgbClr val="FFFFFF"/>
                </a:solidFill>
                <a:latin typeface="Rubik"/>
                <a:cs typeface="Rubik"/>
                <a:sym typeface="Rubik"/>
              </a:rPr>
              <a:t>Is the Solar System at the center of the Galaxy?</a:t>
            </a:r>
            <a:endParaRPr dirty="0"/>
          </a:p>
        </p:txBody>
      </p:sp>
      <p:sp>
        <p:nvSpPr>
          <p:cNvPr id="151" name="Google Shape;151;p16"/>
          <p:cNvSpPr txBox="1"/>
          <p:nvPr/>
        </p:nvSpPr>
        <p:spPr>
          <a:xfrm>
            <a:off x="12675175" y="7217427"/>
            <a:ext cx="4584125" cy="92333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3000" b="1" dirty="0">
                <a:solidFill>
                  <a:srgbClr val="FFFFFF"/>
                </a:solidFill>
                <a:latin typeface="Rubik"/>
                <a:cs typeface="Rubik"/>
                <a:sym typeface="Rubik"/>
              </a:rPr>
              <a:t>Are there more galaxies?</a:t>
            </a:r>
            <a:endParaRPr dirty="0"/>
          </a:p>
        </p:txBody>
      </p:sp>
      <p:sp>
        <p:nvSpPr>
          <p:cNvPr id="152" name="Google Shape;152;p16"/>
          <p:cNvSpPr txBox="1"/>
          <p:nvPr/>
        </p:nvSpPr>
        <p:spPr>
          <a:xfrm>
            <a:off x="1028700" y="8312659"/>
            <a:ext cx="4584125" cy="1093248"/>
          </a:xfrm>
          <a:prstGeom prst="rect">
            <a:avLst/>
          </a:prstGeom>
          <a:noFill/>
          <a:ln>
            <a:noFill/>
          </a:ln>
        </p:spPr>
        <p:txBody>
          <a:bodyPr spcFirstLastPara="1" wrap="square" lIns="0" tIns="0" rIns="0" bIns="0" anchor="t" anchorCtr="0">
            <a:spAutoFit/>
          </a:bodyPr>
          <a:lstStyle/>
          <a:p>
            <a:pPr marL="0" marR="0" lvl="0" indent="0" algn="ctr" rtl="0">
              <a:lnSpc>
                <a:spcPct val="148000"/>
              </a:lnSpc>
              <a:spcBef>
                <a:spcPts val="0"/>
              </a:spcBef>
              <a:spcAft>
                <a:spcPts val="0"/>
              </a:spcAft>
              <a:buNone/>
            </a:pPr>
            <a:r>
              <a:rPr lang="en-US" sz="2400" dirty="0">
                <a:solidFill>
                  <a:srgbClr val="FFFFFF"/>
                </a:solidFill>
                <a:latin typeface="Rubik"/>
                <a:cs typeface="Rubik"/>
                <a:sym typeface="Rubik"/>
              </a:rPr>
              <a:t>How far are the stars? What are they made of?</a:t>
            </a:r>
            <a:endParaRPr lang="en-US" dirty="0"/>
          </a:p>
        </p:txBody>
      </p:sp>
      <p:sp>
        <p:nvSpPr>
          <p:cNvPr id="153" name="Google Shape;153;p16"/>
          <p:cNvSpPr txBox="1"/>
          <p:nvPr/>
        </p:nvSpPr>
        <p:spPr>
          <a:xfrm>
            <a:off x="6851938" y="8312659"/>
            <a:ext cx="4584125" cy="1093248"/>
          </a:xfrm>
          <a:prstGeom prst="rect">
            <a:avLst/>
          </a:prstGeom>
          <a:noFill/>
          <a:ln>
            <a:noFill/>
          </a:ln>
        </p:spPr>
        <p:txBody>
          <a:bodyPr spcFirstLastPara="1" wrap="square" lIns="0" tIns="0" rIns="0" bIns="0" anchor="t" anchorCtr="0">
            <a:spAutoFit/>
          </a:bodyPr>
          <a:lstStyle/>
          <a:p>
            <a:pPr marL="0" marR="0" lvl="0" indent="0" algn="ctr" rtl="0">
              <a:lnSpc>
                <a:spcPct val="148000"/>
              </a:lnSpc>
              <a:spcBef>
                <a:spcPts val="0"/>
              </a:spcBef>
              <a:spcAft>
                <a:spcPts val="0"/>
              </a:spcAft>
              <a:buNone/>
            </a:pPr>
            <a:r>
              <a:rPr lang="en-US" sz="2400" b="0" i="0" u="none" strike="noStrike" cap="none" dirty="0">
                <a:solidFill>
                  <a:srgbClr val="FFFFFF"/>
                </a:solidFill>
                <a:latin typeface="Rubik"/>
                <a:ea typeface="Rubik"/>
                <a:cs typeface="Rubik"/>
                <a:sym typeface="Rubik"/>
              </a:rPr>
              <a:t>Are there planets outside of our solar system?</a:t>
            </a:r>
            <a:endParaRPr dirty="0"/>
          </a:p>
        </p:txBody>
      </p:sp>
      <p:sp>
        <p:nvSpPr>
          <p:cNvPr id="154" name="Google Shape;154;p16"/>
          <p:cNvSpPr txBox="1"/>
          <p:nvPr/>
        </p:nvSpPr>
        <p:spPr>
          <a:xfrm>
            <a:off x="12674312" y="8312659"/>
            <a:ext cx="4584125" cy="546625"/>
          </a:xfrm>
          <a:prstGeom prst="rect">
            <a:avLst/>
          </a:prstGeom>
          <a:noFill/>
          <a:ln>
            <a:noFill/>
          </a:ln>
        </p:spPr>
        <p:txBody>
          <a:bodyPr spcFirstLastPara="1" wrap="square" lIns="0" tIns="0" rIns="0" bIns="0" anchor="t" anchorCtr="0">
            <a:spAutoFit/>
          </a:bodyPr>
          <a:lstStyle/>
          <a:p>
            <a:pPr marL="0" marR="0" lvl="0" indent="0" algn="ctr" rtl="0">
              <a:lnSpc>
                <a:spcPct val="148000"/>
              </a:lnSpc>
              <a:spcBef>
                <a:spcPts val="0"/>
              </a:spcBef>
              <a:spcAft>
                <a:spcPts val="0"/>
              </a:spcAft>
              <a:buNone/>
            </a:pPr>
            <a:r>
              <a:rPr lang="en-US" sz="2400" dirty="0">
                <a:solidFill>
                  <a:srgbClr val="FFFFFF"/>
                </a:solidFill>
                <a:latin typeface="Rubik"/>
                <a:cs typeface="Rubik"/>
                <a:sym typeface="Rubik"/>
              </a:rPr>
              <a:t>How old is the universe?</a:t>
            </a:r>
            <a:endParaRPr dirty="0"/>
          </a:p>
        </p:txBody>
      </p:sp>
      <p:pic>
        <p:nvPicPr>
          <p:cNvPr id="155" name="Google Shape;155;p16"/>
          <p:cNvPicPr preferRelativeResize="0"/>
          <p:nvPr/>
        </p:nvPicPr>
        <p:blipFill>
          <a:blip r:embed="rId5"/>
          <a:srcRect l="12500" r="12500"/>
          <a:stretch/>
        </p:blipFill>
        <p:spPr>
          <a:xfrm>
            <a:off x="7070700" y="2899300"/>
            <a:ext cx="4146600" cy="4146600"/>
          </a:xfrm>
          <a:prstGeom prst="ellipse">
            <a:avLst/>
          </a:prstGeom>
          <a:noFill/>
          <a:ln>
            <a:noFill/>
          </a:ln>
        </p:spPr>
      </p:pic>
      <p:pic>
        <p:nvPicPr>
          <p:cNvPr id="156" name="Google Shape;156;p16"/>
          <p:cNvPicPr preferRelativeResize="0"/>
          <p:nvPr/>
        </p:nvPicPr>
        <p:blipFill>
          <a:blip r:embed="rId6"/>
          <a:srcRect l="1150" r="1150"/>
          <a:stretch/>
        </p:blipFill>
        <p:spPr>
          <a:xfrm>
            <a:off x="12893063" y="2899300"/>
            <a:ext cx="4146600" cy="4146600"/>
          </a:xfrm>
          <a:prstGeom prst="ellipse">
            <a:avLst/>
          </a:prstGeom>
          <a:noFill/>
          <a:ln>
            <a:noFill/>
          </a:ln>
        </p:spPr>
      </p:pic>
    </p:spTree>
    <p:extLst>
      <p:ext uri="{BB962C8B-B14F-4D97-AF65-F5344CB8AC3E}">
        <p14:creationId xmlns:p14="http://schemas.microsoft.com/office/powerpoint/2010/main" val="1262504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347"/>
        <p:cNvGrpSpPr/>
        <p:nvPr/>
      </p:nvGrpSpPr>
      <p:grpSpPr>
        <a:xfrm>
          <a:off x="0" y="0"/>
          <a:ext cx="0" cy="0"/>
          <a:chOff x="0" y="0"/>
          <a:chExt cx="0" cy="0"/>
        </a:xfrm>
      </p:grpSpPr>
      <p:sp>
        <p:nvSpPr>
          <p:cNvPr id="348" name="Google Shape;348;p28"/>
          <p:cNvSpPr/>
          <p:nvPr/>
        </p:nvSpPr>
        <p:spPr>
          <a:xfrm>
            <a:off x="3913676" y="1988403"/>
            <a:ext cx="13426842" cy="7804352"/>
          </a:xfrm>
          <a:custGeom>
            <a:avLst/>
            <a:gdLst/>
            <a:ahLst/>
            <a:cxnLst/>
            <a:rect l="l" t="t" r="r" b="b"/>
            <a:pathLst>
              <a:path w="13426842" h="7804352" extrusionOk="0">
                <a:moveTo>
                  <a:pt x="0" y="0"/>
                </a:moveTo>
                <a:lnTo>
                  <a:pt x="13426842" y="0"/>
                </a:lnTo>
                <a:lnTo>
                  <a:pt x="13426842" y="7804352"/>
                </a:lnTo>
                <a:lnTo>
                  <a:pt x="0" y="7804352"/>
                </a:lnTo>
                <a:lnTo>
                  <a:pt x="0" y="0"/>
                </a:lnTo>
                <a:close/>
              </a:path>
            </a:pathLst>
          </a:custGeom>
          <a:blipFill rotWithShape="1">
            <a:blip r:embed="rId3">
              <a:alphaModFix/>
            </a:blip>
            <a:stretch>
              <a:fillRect/>
            </a:stretch>
          </a:blipFill>
          <a:ln>
            <a:noFill/>
          </a:ln>
        </p:spPr>
        <p:txBody>
          <a:bodyPr/>
          <a:lstStyle/>
          <a:p>
            <a:endParaRPr lang="en-US"/>
          </a:p>
        </p:txBody>
      </p:sp>
      <p:sp>
        <p:nvSpPr>
          <p:cNvPr id="353" name="Google Shape;353;p28"/>
          <p:cNvSpPr txBox="1"/>
          <p:nvPr/>
        </p:nvSpPr>
        <p:spPr>
          <a:xfrm>
            <a:off x="1803101" y="2081304"/>
            <a:ext cx="10813812" cy="3545586"/>
          </a:xfrm>
          <a:prstGeom prst="rect">
            <a:avLst/>
          </a:prstGeom>
          <a:noFill/>
          <a:ln>
            <a:noFill/>
          </a:ln>
        </p:spPr>
        <p:txBody>
          <a:bodyPr spcFirstLastPara="1" wrap="square" lIns="0" tIns="0" rIns="0" bIns="0" anchor="t" anchorCtr="0">
            <a:spAutoFit/>
          </a:bodyPr>
          <a:lstStyle/>
          <a:p>
            <a:pPr marL="0" marR="0" lvl="0" indent="0" algn="l" rtl="0">
              <a:lnSpc>
                <a:spcPct val="128000"/>
              </a:lnSpc>
              <a:spcBef>
                <a:spcPts val="0"/>
              </a:spcBef>
              <a:spcAft>
                <a:spcPts val="0"/>
              </a:spcAft>
              <a:buNone/>
            </a:pPr>
            <a:r>
              <a:rPr lang="en-US" sz="6000" b="0" i="0" u="none" strike="noStrike" cap="none" dirty="0">
                <a:solidFill>
                  <a:srgbClr val="FFD47F"/>
                </a:solidFill>
                <a:latin typeface="Bungee"/>
                <a:ea typeface="Bungee"/>
                <a:cs typeface="Bungee"/>
                <a:sym typeface="Bungee"/>
              </a:rPr>
              <a:t>SO HOW DID TELESCOPES HELP ANSWER THESE QUESTIONS?</a:t>
            </a:r>
            <a:endParaRPr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357"/>
        <p:cNvGrpSpPr/>
        <p:nvPr/>
      </p:nvGrpSpPr>
      <p:grpSpPr>
        <a:xfrm>
          <a:off x="0" y="0"/>
          <a:ext cx="0" cy="0"/>
          <a:chOff x="0" y="0"/>
          <a:chExt cx="0" cy="0"/>
        </a:xfrm>
      </p:grpSpPr>
      <p:sp>
        <p:nvSpPr>
          <p:cNvPr id="391" name="Google Shape;391;p29"/>
          <p:cNvSpPr txBox="1"/>
          <p:nvPr/>
        </p:nvSpPr>
        <p:spPr>
          <a:xfrm>
            <a:off x="1392484" y="1201100"/>
            <a:ext cx="5565884" cy="98488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b="0" i="0" u="none" strike="noStrike" cap="none" dirty="0">
                <a:solidFill>
                  <a:srgbClr val="FFD47F"/>
                </a:solidFill>
                <a:latin typeface="Bungee"/>
                <a:ea typeface="Bungee"/>
                <a:cs typeface="Bungee"/>
                <a:sym typeface="Bungee"/>
              </a:rPr>
              <a:t>IS EARTH THE CENTER OF THE UNIVERSE?</a:t>
            </a:r>
            <a:endParaRPr lang="en-US" sz="320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357"/>
        <p:cNvGrpSpPr/>
        <p:nvPr/>
      </p:nvGrpSpPr>
      <p:grpSpPr>
        <a:xfrm>
          <a:off x="0" y="0"/>
          <a:ext cx="0" cy="0"/>
          <a:chOff x="0" y="0"/>
          <a:chExt cx="0" cy="0"/>
        </a:xfrm>
      </p:grpSpPr>
      <p:sp>
        <p:nvSpPr>
          <p:cNvPr id="391" name="Google Shape;391;p29"/>
          <p:cNvSpPr txBox="1"/>
          <p:nvPr/>
        </p:nvSpPr>
        <p:spPr>
          <a:xfrm>
            <a:off x="1392484" y="1201100"/>
            <a:ext cx="5565884" cy="98488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b="0" i="0" u="none" strike="noStrike" cap="none" dirty="0">
                <a:solidFill>
                  <a:srgbClr val="FFD47F"/>
                </a:solidFill>
                <a:latin typeface="Bungee"/>
                <a:ea typeface="Bungee"/>
                <a:cs typeface="Bungee"/>
                <a:sym typeface="Bungee"/>
              </a:rPr>
              <a:t>IS EARTH THE CENTER OF THE </a:t>
            </a:r>
            <a:r>
              <a:rPr lang="en-US" sz="3200" dirty="0">
                <a:solidFill>
                  <a:srgbClr val="FFD47F"/>
                </a:solidFill>
                <a:latin typeface="Bungee"/>
                <a:ea typeface="Bungee"/>
                <a:cs typeface="Bungee"/>
                <a:sym typeface="Bungee"/>
              </a:rPr>
              <a:t>UNIVERSE</a:t>
            </a:r>
            <a:r>
              <a:rPr lang="en-US" sz="3200" b="0" i="0" u="none" strike="noStrike" cap="none" dirty="0">
                <a:solidFill>
                  <a:srgbClr val="FFD47F"/>
                </a:solidFill>
                <a:latin typeface="Bungee"/>
                <a:ea typeface="Bungee"/>
                <a:cs typeface="Bungee"/>
                <a:sym typeface="Bungee"/>
              </a:rPr>
              <a:t>?</a:t>
            </a:r>
            <a:endParaRPr lang="en-US" sz="3200" dirty="0"/>
          </a:p>
        </p:txBody>
      </p:sp>
      <p:sp>
        <p:nvSpPr>
          <p:cNvPr id="392" name="Google Shape;392;p29"/>
          <p:cNvSpPr txBox="1"/>
          <p:nvPr/>
        </p:nvSpPr>
        <p:spPr>
          <a:xfrm>
            <a:off x="1392484" y="2549154"/>
            <a:ext cx="5887034" cy="538417"/>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2499" b="0" i="0" u="none" strike="noStrike" cap="none" dirty="0">
                <a:solidFill>
                  <a:srgbClr val="FFFFFF"/>
                </a:solidFill>
                <a:latin typeface="Rubik"/>
                <a:ea typeface="Rubik"/>
                <a:cs typeface="Rubik"/>
                <a:sym typeface="Rubik"/>
              </a:rPr>
              <a:t>Aristotle said “Earth”. </a:t>
            </a:r>
            <a:endParaRPr dirty="0"/>
          </a:p>
        </p:txBody>
      </p:sp>
      <p:pic>
        <p:nvPicPr>
          <p:cNvPr id="3" name="Picture 2" descr="A statue of a person&#10;&#10;Description automatically generated">
            <a:extLst>
              <a:ext uri="{FF2B5EF4-FFF2-40B4-BE49-F238E27FC236}">
                <a16:creationId xmlns:a16="http://schemas.microsoft.com/office/drawing/2014/main" id="{A86DF105-1A4F-A947-3CF9-B7E0968C991F}"/>
              </a:ext>
            </a:extLst>
          </p:cNvPr>
          <p:cNvPicPr>
            <a:picLocks noChangeAspect="1"/>
          </p:cNvPicPr>
          <p:nvPr/>
        </p:nvPicPr>
        <p:blipFill>
          <a:blip r:embed="rId3"/>
          <a:stretch>
            <a:fillRect/>
          </a:stretch>
        </p:blipFill>
        <p:spPr>
          <a:xfrm>
            <a:off x="1794176" y="3450740"/>
            <a:ext cx="4762500" cy="4762500"/>
          </a:xfrm>
          <a:prstGeom prst="rect">
            <a:avLst/>
          </a:prstGeom>
        </p:spPr>
      </p:pic>
      <p:pic>
        <p:nvPicPr>
          <p:cNvPr id="5" name="Picture 4" descr="A map of the world&#10;&#10;Description automatically generated">
            <a:extLst>
              <a:ext uri="{FF2B5EF4-FFF2-40B4-BE49-F238E27FC236}">
                <a16:creationId xmlns:a16="http://schemas.microsoft.com/office/drawing/2014/main" id="{B34FB06B-8C14-EE21-1BBE-CCD4B4571C0E}"/>
              </a:ext>
            </a:extLst>
          </p:cNvPr>
          <p:cNvPicPr>
            <a:picLocks noChangeAspect="1"/>
          </p:cNvPicPr>
          <p:nvPr/>
        </p:nvPicPr>
        <p:blipFill>
          <a:blip r:embed="rId4"/>
          <a:stretch>
            <a:fillRect/>
          </a:stretch>
        </p:blipFill>
        <p:spPr>
          <a:xfrm>
            <a:off x="7478373" y="1693542"/>
            <a:ext cx="9921240" cy="7321296"/>
          </a:xfrm>
          <a:prstGeom prst="rect">
            <a:avLst/>
          </a:prstGeom>
        </p:spPr>
      </p:pic>
    </p:spTree>
    <p:extLst>
      <p:ext uri="{BB962C8B-B14F-4D97-AF65-F5344CB8AC3E}">
        <p14:creationId xmlns:p14="http://schemas.microsoft.com/office/powerpoint/2010/main" val="42423672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247"/>
        <p:cNvGrpSpPr/>
        <p:nvPr/>
      </p:nvGrpSpPr>
      <p:grpSpPr>
        <a:xfrm>
          <a:off x="0" y="0"/>
          <a:ext cx="0" cy="0"/>
          <a:chOff x="0" y="0"/>
          <a:chExt cx="0" cy="0"/>
        </a:xfrm>
      </p:grpSpPr>
      <p:sp>
        <p:nvSpPr>
          <p:cNvPr id="248" name="Google Shape;248;p22"/>
          <p:cNvSpPr txBox="1"/>
          <p:nvPr/>
        </p:nvSpPr>
        <p:spPr>
          <a:xfrm>
            <a:off x="2937621" y="2902059"/>
            <a:ext cx="12412757" cy="3058017"/>
          </a:xfrm>
          <a:prstGeom prst="rect">
            <a:avLst/>
          </a:prstGeom>
          <a:noFill/>
          <a:ln>
            <a:noFill/>
          </a:ln>
        </p:spPr>
        <p:txBody>
          <a:bodyPr spcFirstLastPara="1" wrap="square" lIns="0" tIns="0" rIns="0" bIns="0" anchor="t" anchorCtr="0">
            <a:spAutoFit/>
          </a:bodyPr>
          <a:lstStyle/>
          <a:p>
            <a:pPr marL="0" marR="0" lvl="0" indent="0" algn="ctr" rtl="0">
              <a:lnSpc>
                <a:spcPct val="138000"/>
              </a:lnSpc>
              <a:spcBef>
                <a:spcPts val="0"/>
              </a:spcBef>
              <a:spcAft>
                <a:spcPts val="0"/>
              </a:spcAft>
              <a:buNone/>
            </a:pPr>
            <a:r>
              <a:rPr lang="en-US" sz="7200" b="0" i="0" u="none" strike="noStrike" cap="none" dirty="0">
                <a:solidFill>
                  <a:srgbClr val="D3A7FF"/>
                </a:solidFill>
                <a:latin typeface="Bungee"/>
                <a:ea typeface="Bungee"/>
                <a:cs typeface="Bungee"/>
                <a:sym typeface="Bungee"/>
              </a:rPr>
              <a:t>NO, </a:t>
            </a:r>
          </a:p>
          <a:p>
            <a:pPr marL="0" marR="0" lvl="0" indent="0" algn="ctr" rtl="0">
              <a:lnSpc>
                <a:spcPct val="138000"/>
              </a:lnSpc>
              <a:spcBef>
                <a:spcPts val="0"/>
              </a:spcBef>
              <a:spcAft>
                <a:spcPts val="0"/>
              </a:spcAft>
              <a:buNone/>
            </a:pPr>
            <a:r>
              <a:rPr lang="en-US" sz="7200" b="0" i="0" u="none" strike="noStrike" cap="none" dirty="0">
                <a:solidFill>
                  <a:srgbClr val="D3A7FF"/>
                </a:solidFill>
                <a:latin typeface="Bungee"/>
                <a:ea typeface="Bungee"/>
                <a:cs typeface="Bungee"/>
                <a:sym typeface="Bungee"/>
              </a:rPr>
              <a:t>IT WASN’T GALILEO!</a:t>
            </a:r>
            <a:endParaRPr dirty="0"/>
          </a:p>
        </p:txBody>
      </p:sp>
      <p:sp>
        <p:nvSpPr>
          <p:cNvPr id="249" name="Google Shape;249;p22"/>
          <p:cNvSpPr/>
          <p:nvPr/>
        </p:nvSpPr>
        <p:spPr>
          <a:xfrm>
            <a:off x="-1127028" y="240316"/>
            <a:ext cx="5227642" cy="5208039"/>
          </a:xfrm>
          <a:custGeom>
            <a:avLst/>
            <a:gdLst/>
            <a:ahLst/>
            <a:cxnLst/>
            <a:rect l="l" t="t" r="r" b="b"/>
            <a:pathLst>
              <a:path w="5227642" h="5208039" extrusionOk="0">
                <a:moveTo>
                  <a:pt x="0" y="0"/>
                </a:moveTo>
                <a:lnTo>
                  <a:pt x="5227643" y="0"/>
                </a:lnTo>
                <a:lnTo>
                  <a:pt x="5227643" y="5208039"/>
                </a:lnTo>
                <a:lnTo>
                  <a:pt x="0" y="5208039"/>
                </a:lnTo>
                <a:lnTo>
                  <a:pt x="0" y="0"/>
                </a:lnTo>
                <a:close/>
              </a:path>
            </a:pathLst>
          </a:custGeom>
          <a:blipFill rotWithShape="1">
            <a:blip r:embed="rId3">
              <a:alphaModFix/>
            </a:blip>
            <a:stretch>
              <a:fillRect/>
            </a:stretch>
          </a:blipFill>
          <a:ln>
            <a:noFill/>
          </a:ln>
        </p:spPr>
        <p:txBody>
          <a:bodyPr/>
          <a:lstStyle/>
          <a:p>
            <a:endParaRPr lang="en-US"/>
          </a:p>
        </p:txBody>
      </p:sp>
      <p:sp>
        <p:nvSpPr>
          <p:cNvPr id="250" name="Google Shape;250;p22"/>
          <p:cNvSpPr/>
          <p:nvPr/>
        </p:nvSpPr>
        <p:spPr>
          <a:xfrm>
            <a:off x="13369631" y="5143500"/>
            <a:ext cx="6052244" cy="5870676"/>
          </a:xfrm>
          <a:custGeom>
            <a:avLst/>
            <a:gdLst/>
            <a:ahLst/>
            <a:cxnLst/>
            <a:rect l="l" t="t" r="r" b="b"/>
            <a:pathLst>
              <a:path w="6052244" h="5870676" extrusionOk="0">
                <a:moveTo>
                  <a:pt x="0" y="0"/>
                </a:moveTo>
                <a:lnTo>
                  <a:pt x="6052244" y="0"/>
                </a:lnTo>
                <a:lnTo>
                  <a:pt x="6052244" y="5870676"/>
                </a:lnTo>
                <a:lnTo>
                  <a:pt x="0" y="5870676"/>
                </a:lnTo>
                <a:lnTo>
                  <a:pt x="0" y="0"/>
                </a:lnTo>
                <a:close/>
              </a:path>
            </a:pathLst>
          </a:custGeom>
          <a:blipFill rotWithShape="1">
            <a:blip r:embed="rId4">
              <a:alphaModFix/>
            </a:blip>
            <a:stretch>
              <a:fillRect/>
            </a:stretch>
          </a:blipFill>
          <a:ln>
            <a:noFill/>
          </a:ln>
        </p:spPr>
        <p:txBody>
          <a:bodyPr/>
          <a:lstStyle/>
          <a:p>
            <a:endParaRPr lang="en-US"/>
          </a:p>
        </p:txBody>
      </p:sp>
      <p:sp>
        <p:nvSpPr>
          <p:cNvPr id="251" name="Google Shape;251;p22"/>
          <p:cNvSpPr/>
          <p:nvPr/>
        </p:nvSpPr>
        <p:spPr>
          <a:xfrm>
            <a:off x="16395753" y="-2820459"/>
            <a:ext cx="5559772" cy="9606517"/>
          </a:xfrm>
          <a:custGeom>
            <a:avLst/>
            <a:gdLst/>
            <a:ahLst/>
            <a:cxnLst/>
            <a:rect l="l" t="t" r="r" b="b"/>
            <a:pathLst>
              <a:path w="5559772" h="9606517" extrusionOk="0">
                <a:moveTo>
                  <a:pt x="0" y="0"/>
                </a:moveTo>
                <a:lnTo>
                  <a:pt x="5559771" y="0"/>
                </a:lnTo>
                <a:lnTo>
                  <a:pt x="5559771" y="9606517"/>
                </a:lnTo>
                <a:lnTo>
                  <a:pt x="0" y="9606517"/>
                </a:lnTo>
                <a:lnTo>
                  <a:pt x="0" y="0"/>
                </a:lnTo>
                <a:close/>
              </a:path>
            </a:pathLst>
          </a:custGeom>
          <a:blipFill rotWithShape="1">
            <a:blip r:embed="rId5">
              <a:alphaModFix/>
            </a:blip>
            <a:stretch>
              <a:fillRect/>
            </a:stretch>
          </a:blipFill>
          <a:ln>
            <a:noFill/>
          </a:ln>
        </p:spPr>
        <p:txBody>
          <a:bodyPr/>
          <a:lstStyle/>
          <a:p>
            <a:endParaRPr lang="en-US"/>
          </a:p>
        </p:txBody>
      </p:sp>
      <p:sp>
        <p:nvSpPr>
          <p:cNvPr id="252" name="Google Shape;252;p22"/>
          <p:cNvSpPr/>
          <p:nvPr/>
        </p:nvSpPr>
        <p:spPr>
          <a:xfrm>
            <a:off x="-1751186" y="5906252"/>
            <a:ext cx="5559772" cy="9606517"/>
          </a:xfrm>
          <a:custGeom>
            <a:avLst/>
            <a:gdLst/>
            <a:ahLst/>
            <a:cxnLst/>
            <a:rect l="l" t="t" r="r" b="b"/>
            <a:pathLst>
              <a:path w="5559772" h="9606517" extrusionOk="0">
                <a:moveTo>
                  <a:pt x="0" y="0"/>
                </a:moveTo>
                <a:lnTo>
                  <a:pt x="5559772" y="0"/>
                </a:lnTo>
                <a:lnTo>
                  <a:pt x="5559772" y="9606517"/>
                </a:lnTo>
                <a:lnTo>
                  <a:pt x="0" y="9606517"/>
                </a:lnTo>
                <a:lnTo>
                  <a:pt x="0" y="0"/>
                </a:lnTo>
                <a:close/>
              </a:path>
            </a:pathLst>
          </a:custGeom>
          <a:blipFill rotWithShape="1">
            <a:blip r:embed="rId5">
              <a:alphaModFix/>
            </a:blip>
            <a:stretch>
              <a:fillRect/>
            </a:stretch>
          </a:blipFill>
          <a:ln>
            <a:noFill/>
          </a:ln>
        </p:spPr>
        <p:txBody>
          <a:bodyPr/>
          <a:lstStyle/>
          <a:p>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357"/>
        <p:cNvGrpSpPr/>
        <p:nvPr/>
      </p:nvGrpSpPr>
      <p:grpSpPr>
        <a:xfrm>
          <a:off x="0" y="0"/>
          <a:ext cx="0" cy="0"/>
          <a:chOff x="0" y="0"/>
          <a:chExt cx="0" cy="0"/>
        </a:xfrm>
      </p:grpSpPr>
      <p:sp>
        <p:nvSpPr>
          <p:cNvPr id="391" name="Google Shape;391;p29"/>
          <p:cNvSpPr txBox="1"/>
          <p:nvPr/>
        </p:nvSpPr>
        <p:spPr>
          <a:xfrm>
            <a:off x="1392484" y="1201100"/>
            <a:ext cx="5565884" cy="98488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b="0" i="0" u="none" strike="noStrike" cap="none" dirty="0">
                <a:solidFill>
                  <a:srgbClr val="FFD47F"/>
                </a:solidFill>
                <a:latin typeface="Bungee"/>
                <a:ea typeface="Bungee"/>
                <a:cs typeface="Bungee"/>
                <a:sym typeface="Bungee"/>
              </a:rPr>
              <a:t>IS EARTH THE CENTER OF THE </a:t>
            </a:r>
            <a:r>
              <a:rPr lang="en-US" sz="3200" dirty="0">
                <a:solidFill>
                  <a:srgbClr val="FFD47F"/>
                </a:solidFill>
                <a:latin typeface="Bungee"/>
                <a:ea typeface="Bungee"/>
                <a:cs typeface="Bungee"/>
                <a:sym typeface="Bungee"/>
              </a:rPr>
              <a:t>UNIVERSE</a:t>
            </a:r>
            <a:r>
              <a:rPr lang="en-US" sz="3200" b="0" i="0" u="none" strike="noStrike" cap="none" dirty="0">
                <a:solidFill>
                  <a:srgbClr val="FFD47F"/>
                </a:solidFill>
                <a:latin typeface="Bungee"/>
                <a:ea typeface="Bungee"/>
                <a:cs typeface="Bungee"/>
                <a:sym typeface="Bungee"/>
              </a:rPr>
              <a:t>?</a:t>
            </a:r>
            <a:endParaRPr lang="en-US" sz="3200" dirty="0"/>
          </a:p>
        </p:txBody>
      </p:sp>
      <p:sp>
        <p:nvSpPr>
          <p:cNvPr id="392" name="Google Shape;392;p29"/>
          <p:cNvSpPr txBox="1"/>
          <p:nvPr/>
        </p:nvSpPr>
        <p:spPr>
          <a:xfrm>
            <a:off x="1392484" y="2549154"/>
            <a:ext cx="5887034" cy="538417"/>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2499" b="0" i="0" u="none" strike="noStrike" cap="none" dirty="0">
                <a:solidFill>
                  <a:srgbClr val="FFFFFF"/>
                </a:solidFill>
                <a:latin typeface="Rubik"/>
                <a:ea typeface="Rubik"/>
                <a:cs typeface="Rubik"/>
                <a:sym typeface="Rubik"/>
              </a:rPr>
              <a:t>Copernicus said “Nope, it is the Sun”. </a:t>
            </a:r>
            <a:endParaRPr dirty="0"/>
          </a:p>
        </p:txBody>
      </p:sp>
      <p:pic>
        <p:nvPicPr>
          <p:cNvPr id="3" name="Picture 2">
            <a:extLst>
              <a:ext uri="{FF2B5EF4-FFF2-40B4-BE49-F238E27FC236}">
                <a16:creationId xmlns:a16="http://schemas.microsoft.com/office/drawing/2014/main" id="{A86DF105-1A4F-A947-3CF9-B7E0968C991F}"/>
              </a:ext>
            </a:extLst>
          </p:cNvPr>
          <p:cNvPicPr>
            <a:picLocks noChangeAspect="1"/>
          </p:cNvPicPr>
          <p:nvPr/>
        </p:nvPicPr>
        <p:blipFill>
          <a:blip r:embed="rId3"/>
          <a:srcRect/>
          <a:stretch/>
        </p:blipFill>
        <p:spPr>
          <a:xfrm>
            <a:off x="1794176" y="3504225"/>
            <a:ext cx="4762500" cy="4655529"/>
          </a:xfrm>
          <a:prstGeom prst="rect">
            <a:avLst/>
          </a:prstGeom>
        </p:spPr>
      </p:pic>
      <p:pic>
        <p:nvPicPr>
          <p:cNvPr id="5" name="Picture 4">
            <a:extLst>
              <a:ext uri="{FF2B5EF4-FFF2-40B4-BE49-F238E27FC236}">
                <a16:creationId xmlns:a16="http://schemas.microsoft.com/office/drawing/2014/main" id="{B34FB06B-8C14-EE21-1BBE-CCD4B4571C0E}"/>
              </a:ext>
            </a:extLst>
          </p:cNvPr>
          <p:cNvPicPr>
            <a:picLocks noChangeAspect="1"/>
          </p:cNvPicPr>
          <p:nvPr/>
        </p:nvPicPr>
        <p:blipFill>
          <a:blip r:embed="rId4"/>
          <a:srcRect/>
          <a:stretch/>
        </p:blipFill>
        <p:spPr>
          <a:xfrm>
            <a:off x="8442415" y="1693542"/>
            <a:ext cx="7993155" cy="7321296"/>
          </a:xfrm>
          <a:prstGeom prst="rect">
            <a:avLst/>
          </a:prstGeom>
        </p:spPr>
      </p:pic>
    </p:spTree>
    <p:extLst>
      <p:ext uri="{BB962C8B-B14F-4D97-AF65-F5344CB8AC3E}">
        <p14:creationId xmlns:p14="http://schemas.microsoft.com/office/powerpoint/2010/main" val="32875936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357"/>
        <p:cNvGrpSpPr/>
        <p:nvPr/>
      </p:nvGrpSpPr>
      <p:grpSpPr>
        <a:xfrm>
          <a:off x="0" y="0"/>
          <a:ext cx="0" cy="0"/>
          <a:chOff x="0" y="0"/>
          <a:chExt cx="0" cy="0"/>
        </a:xfrm>
      </p:grpSpPr>
      <p:sp>
        <p:nvSpPr>
          <p:cNvPr id="391" name="Google Shape;391;p29"/>
          <p:cNvSpPr txBox="1"/>
          <p:nvPr/>
        </p:nvSpPr>
        <p:spPr>
          <a:xfrm>
            <a:off x="1392484" y="1201100"/>
            <a:ext cx="5565884" cy="98488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b="0" i="0" u="none" strike="noStrike" cap="none" dirty="0">
                <a:solidFill>
                  <a:srgbClr val="FFD47F"/>
                </a:solidFill>
                <a:latin typeface="Bungee"/>
                <a:ea typeface="Bungee"/>
                <a:cs typeface="Bungee"/>
                <a:sym typeface="Bungee"/>
              </a:rPr>
              <a:t>IS EARTH THE CENTER OF THE </a:t>
            </a:r>
            <a:r>
              <a:rPr lang="en-US" sz="3200" dirty="0">
                <a:solidFill>
                  <a:srgbClr val="FFD47F"/>
                </a:solidFill>
                <a:latin typeface="Bungee"/>
                <a:ea typeface="Bungee"/>
                <a:cs typeface="Bungee"/>
                <a:sym typeface="Bungee"/>
              </a:rPr>
              <a:t>UNIVERSE</a:t>
            </a:r>
            <a:r>
              <a:rPr lang="en-US" sz="3200" b="0" i="0" u="none" strike="noStrike" cap="none" dirty="0">
                <a:solidFill>
                  <a:srgbClr val="FFD47F"/>
                </a:solidFill>
                <a:latin typeface="Bungee"/>
                <a:ea typeface="Bungee"/>
                <a:cs typeface="Bungee"/>
                <a:sym typeface="Bungee"/>
              </a:rPr>
              <a:t>?</a:t>
            </a:r>
            <a:endParaRPr lang="en-US" sz="3200" dirty="0"/>
          </a:p>
        </p:txBody>
      </p:sp>
      <p:sp>
        <p:nvSpPr>
          <p:cNvPr id="392" name="Google Shape;392;p29"/>
          <p:cNvSpPr txBox="1"/>
          <p:nvPr/>
        </p:nvSpPr>
        <p:spPr>
          <a:xfrm>
            <a:off x="1392484" y="2549154"/>
            <a:ext cx="5887034" cy="1615250"/>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2499" b="0" i="0" u="none" strike="noStrike" cap="none" dirty="0">
                <a:solidFill>
                  <a:srgbClr val="FFFFFF"/>
                </a:solidFill>
                <a:latin typeface="Rubik"/>
                <a:ea typeface="Rubik"/>
                <a:cs typeface="Rubik"/>
                <a:sym typeface="Rubik"/>
              </a:rPr>
              <a:t>Galileo observed the phases of Venus with his telescope and determined it is the Sun. </a:t>
            </a:r>
            <a:endParaRPr dirty="0"/>
          </a:p>
        </p:txBody>
      </p:sp>
      <p:pic>
        <p:nvPicPr>
          <p:cNvPr id="5" name="Picture 4">
            <a:extLst>
              <a:ext uri="{FF2B5EF4-FFF2-40B4-BE49-F238E27FC236}">
                <a16:creationId xmlns:a16="http://schemas.microsoft.com/office/drawing/2014/main" id="{B34FB06B-8C14-EE21-1BBE-CCD4B4571C0E}"/>
              </a:ext>
            </a:extLst>
          </p:cNvPr>
          <p:cNvPicPr>
            <a:picLocks noChangeAspect="1"/>
          </p:cNvPicPr>
          <p:nvPr/>
        </p:nvPicPr>
        <p:blipFill>
          <a:blip r:embed="rId3"/>
          <a:srcRect/>
          <a:stretch/>
        </p:blipFill>
        <p:spPr>
          <a:xfrm>
            <a:off x="8442415" y="2275212"/>
            <a:ext cx="7993155" cy="6157955"/>
          </a:xfrm>
          <a:prstGeom prst="rect">
            <a:avLst/>
          </a:prstGeom>
        </p:spPr>
      </p:pic>
      <p:pic>
        <p:nvPicPr>
          <p:cNvPr id="2" name="Picture 14">
            <a:extLst>
              <a:ext uri="{FF2B5EF4-FFF2-40B4-BE49-F238E27FC236}">
                <a16:creationId xmlns:a16="http://schemas.microsoft.com/office/drawing/2014/main" id="{7E61AE0A-6FFE-37BC-3ED3-BA04DC85E7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8159" y="4298731"/>
            <a:ext cx="4724400" cy="26622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3">
            <a:extLst>
              <a:ext uri="{FF2B5EF4-FFF2-40B4-BE49-F238E27FC236}">
                <a16:creationId xmlns:a16="http://schemas.microsoft.com/office/drawing/2014/main" id="{1E1DD33F-1C77-F292-78DD-8AC1E69336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0059" y="7133798"/>
            <a:ext cx="4800600" cy="2598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13430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357"/>
        <p:cNvGrpSpPr/>
        <p:nvPr/>
      </p:nvGrpSpPr>
      <p:grpSpPr>
        <a:xfrm>
          <a:off x="0" y="0"/>
          <a:ext cx="0" cy="0"/>
          <a:chOff x="0" y="0"/>
          <a:chExt cx="0" cy="0"/>
        </a:xfrm>
      </p:grpSpPr>
      <p:sp>
        <p:nvSpPr>
          <p:cNvPr id="391" name="Google Shape;391;p29"/>
          <p:cNvSpPr txBox="1"/>
          <p:nvPr/>
        </p:nvSpPr>
        <p:spPr>
          <a:xfrm>
            <a:off x="11682249" y="1564269"/>
            <a:ext cx="5728657" cy="98488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b="0" i="0" u="none" strike="noStrike" cap="none" dirty="0">
                <a:solidFill>
                  <a:srgbClr val="FFD47F"/>
                </a:solidFill>
                <a:latin typeface="Bungee"/>
                <a:ea typeface="Bungee"/>
                <a:cs typeface="Bungee"/>
                <a:sym typeface="Bungee"/>
              </a:rPr>
              <a:t>HOW FAR ARE THE STARS? WHAT ARE THEY MADE OF?</a:t>
            </a:r>
            <a:endParaRPr lang="en-US" sz="3200" dirty="0"/>
          </a:p>
        </p:txBody>
      </p:sp>
    </p:spTree>
    <p:extLst>
      <p:ext uri="{BB962C8B-B14F-4D97-AF65-F5344CB8AC3E}">
        <p14:creationId xmlns:p14="http://schemas.microsoft.com/office/powerpoint/2010/main" val="1592234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357"/>
        <p:cNvGrpSpPr/>
        <p:nvPr/>
      </p:nvGrpSpPr>
      <p:grpSpPr>
        <a:xfrm>
          <a:off x="0" y="0"/>
          <a:ext cx="0" cy="0"/>
          <a:chOff x="0" y="0"/>
          <a:chExt cx="0" cy="0"/>
        </a:xfrm>
      </p:grpSpPr>
      <p:sp>
        <p:nvSpPr>
          <p:cNvPr id="391" name="Google Shape;391;p29"/>
          <p:cNvSpPr txBox="1"/>
          <p:nvPr/>
        </p:nvSpPr>
        <p:spPr>
          <a:xfrm>
            <a:off x="11682249" y="1564269"/>
            <a:ext cx="5728657" cy="98488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b="0" i="0" u="none" strike="noStrike" cap="none" dirty="0">
                <a:solidFill>
                  <a:srgbClr val="FFD47F"/>
                </a:solidFill>
                <a:latin typeface="Bungee"/>
                <a:ea typeface="Bungee"/>
                <a:cs typeface="Bungee"/>
                <a:sym typeface="Bungee"/>
              </a:rPr>
              <a:t>HOW FAR ARE THE STARS? WHAT ARE THEY MADE OF?</a:t>
            </a:r>
            <a:endParaRPr lang="en-US" sz="3200" dirty="0"/>
          </a:p>
        </p:txBody>
      </p:sp>
      <p:sp>
        <p:nvSpPr>
          <p:cNvPr id="392" name="Google Shape;392;p29"/>
          <p:cNvSpPr txBox="1"/>
          <p:nvPr/>
        </p:nvSpPr>
        <p:spPr>
          <a:xfrm>
            <a:off x="11682249" y="2943292"/>
            <a:ext cx="6053958" cy="1076833"/>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2499" b="0" i="0" u="none" strike="noStrike" cap="none" dirty="0">
                <a:solidFill>
                  <a:srgbClr val="FFFFFF"/>
                </a:solidFill>
                <a:latin typeface="Rubik"/>
                <a:ea typeface="Rubik"/>
                <a:cs typeface="Rubik"/>
                <a:sym typeface="Rubik"/>
              </a:rPr>
              <a:t>We started noticing the positions of stars shifted of the course of an year.</a:t>
            </a:r>
            <a:endParaRPr dirty="0"/>
          </a:p>
        </p:txBody>
      </p:sp>
      <p:pic>
        <p:nvPicPr>
          <p:cNvPr id="2" name="Picture 4">
            <a:extLst>
              <a:ext uri="{FF2B5EF4-FFF2-40B4-BE49-F238E27FC236}">
                <a16:creationId xmlns:a16="http://schemas.microsoft.com/office/drawing/2014/main" id="{F023F60A-6196-039B-424A-8D9930B70B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094" y="1510284"/>
            <a:ext cx="9704832" cy="7266432"/>
          </a:xfrm>
          <a:prstGeom prst="rect">
            <a:avLst/>
          </a:prstGeom>
          <a:noFill/>
          <a:extLst>
            <a:ext uri="{909E8E84-426E-40DD-AFC4-6F175D3DCCD1}">
              <a14:hiddenFill xmlns:a14="http://schemas.microsoft.com/office/drawing/2010/main">
                <a:solidFill>
                  <a:srgbClr val="FFFFFF"/>
                </a:solidFill>
              </a14:hiddenFill>
            </a:ext>
          </a:extLst>
        </p:spPr>
      </p:pic>
      <p:sp>
        <p:nvSpPr>
          <p:cNvPr id="3" name="Arrow: Down 2">
            <a:extLst>
              <a:ext uri="{FF2B5EF4-FFF2-40B4-BE49-F238E27FC236}">
                <a16:creationId xmlns:a16="http://schemas.microsoft.com/office/drawing/2014/main" id="{BD254189-BC59-F578-CB44-DB5D50A7C9F1}"/>
              </a:ext>
            </a:extLst>
          </p:cNvPr>
          <p:cNvSpPr/>
          <p:nvPr/>
        </p:nvSpPr>
        <p:spPr>
          <a:xfrm>
            <a:off x="8954814" y="3176670"/>
            <a:ext cx="378372" cy="168691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63630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357"/>
        <p:cNvGrpSpPr/>
        <p:nvPr/>
      </p:nvGrpSpPr>
      <p:grpSpPr>
        <a:xfrm>
          <a:off x="0" y="0"/>
          <a:ext cx="0" cy="0"/>
          <a:chOff x="0" y="0"/>
          <a:chExt cx="0" cy="0"/>
        </a:xfrm>
      </p:grpSpPr>
      <p:sp>
        <p:nvSpPr>
          <p:cNvPr id="391" name="Google Shape;391;p29"/>
          <p:cNvSpPr txBox="1"/>
          <p:nvPr/>
        </p:nvSpPr>
        <p:spPr>
          <a:xfrm>
            <a:off x="11682249" y="1564269"/>
            <a:ext cx="5728657" cy="98488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b="0" i="0" u="none" strike="noStrike" cap="none" dirty="0">
                <a:solidFill>
                  <a:srgbClr val="FFD47F"/>
                </a:solidFill>
                <a:latin typeface="Bungee"/>
                <a:ea typeface="Bungee"/>
                <a:cs typeface="Bungee"/>
                <a:sym typeface="Bungee"/>
              </a:rPr>
              <a:t>HOW FAR ARE THE STARS? WHAT ARE THEY MADE OF?</a:t>
            </a:r>
            <a:endParaRPr lang="en-US" sz="3200" dirty="0"/>
          </a:p>
        </p:txBody>
      </p:sp>
      <p:sp>
        <p:nvSpPr>
          <p:cNvPr id="392" name="Google Shape;392;p29"/>
          <p:cNvSpPr txBox="1"/>
          <p:nvPr/>
        </p:nvSpPr>
        <p:spPr>
          <a:xfrm>
            <a:off x="11682249" y="2943292"/>
            <a:ext cx="6053958" cy="1076833"/>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2499" b="0" i="0" u="none" strike="noStrike" cap="none" dirty="0">
                <a:solidFill>
                  <a:srgbClr val="FFFFFF"/>
                </a:solidFill>
                <a:latin typeface="Rubik"/>
                <a:ea typeface="Rubik"/>
                <a:cs typeface="Rubik"/>
                <a:sym typeface="Rubik"/>
              </a:rPr>
              <a:t>We started noticing the positions of stars shifted of the course of an year.</a:t>
            </a:r>
            <a:endParaRPr dirty="0"/>
          </a:p>
        </p:txBody>
      </p:sp>
      <p:sp>
        <p:nvSpPr>
          <p:cNvPr id="3" name="Google Shape;392;p29">
            <a:extLst>
              <a:ext uri="{FF2B5EF4-FFF2-40B4-BE49-F238E27FC236}">
                <a16:creationId xmlns:a16="http://schemas.microsoft.com/office/drawing/2014/main" id="{9BF69B44-B2E8-8B3A-B8DD-DADBF93E1FD0}"/>
              </a:ext>
            </a:extLst>
          </p:cNvPr>
          <p:cNvSpPr txBox="1"/>
          <p:nvPr/>
        </p:nvSpPr>
        <p:spPr>
          <a:xfrm>
            <a:off x="11682249" y="6266876"/>
            <a:ext cx="6053958" cy="538417"/>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2499" b="0" i="0" u="none" strike="noStrike" cap="none" dirty="0">
                <a:solidFill>
                  <a:srgbClr val="FFFFFF"/>
                </a:solidFill>
                <a:latin typeface="Rubik"/>
                <a:ea typeface="Rubik"/>
                <a:cs typeface="Rubik"/>
                <a:sym typeface="Rubik"/>
              </a:rPr>
              <a:t>Six months later..</a:t>
            </a:r>
            <a:endParaRPr dirty="0"/>
          </a:p>
        </p:txBody>
      </p:sp>
      <p:pic>
        <p:nvPicPr>
          <p:cNvPr id="4" name="Picture 4">
            <a:extLst>
              <a:ext uri="{FF2B5EF4-FFF2-40B4-BE49-F238E27FC236}">
                <a16:creationId xmlns:a16="http://schemas.microsoft.com/office/drawing/2014/main" id="{1D86B1C7-CA93-8E14-8A02-52C331557A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094" y="1522476"/>
            <a:ext cx="9704832" cy="7242048"/>
          </a:xfrm>
          <a:prstGeom prst="rect">
            <a:avLst/>
          </a:prstGeom>
          <a:noFill/>
          <a:extLst>
            <a:ext uri="{909E8E84-426E-40DD-AFC4-6F175D3DCCD1}">
              <a14:hiddenFill xmlns:a14="http://schemas.microsoft.com/office/drawing/2010/main">
                <a:solidFill>
                  <a:srgbClr val="FFFFFF"/>
                </a:solidFill>
              </a14:hiddenFill>
            </a:ext>
          </a:extLst>
        </p:spPr>
      </p:pic>
      <p:sp>
        <p:nvSpPr>
          <p:cNvPr id="5" name="Arrow: Down 4">
            <a:extLst>
              <a:ext uri="{FF2B5EF4-FFF2-40B4-BE49-F238E27FC236}">
                <a16:creationId xmlns:a16="http://schemas.microsoft.com/office/drawing/2014/main" id="{12F84C40-2DF0-8A29-C3B3-2AE87013014E}"/>
              </a:ext>
            </a:extLst>
          </p:cNvPr>
          <p:cNvSpPr/>
          <p:nvPr/>
        </p:nvSpPr>
        <p:spPr>
          <a:xfrm>
            <a:off x="7362496" y="3176670"/>
            <a:ext cx="378372" cy="168691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0385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357"/>
        <p:cNvGrpSpPr/>
        <p:nvPr/>
      </p:nvGrpSpPr>
      <p:grpSpPr>
        <a:xfrm>
          <a:off x="0" y="0"/>
          <a:ext cx="0" cy="0"/>
          <a:chOff x="0" y="0"/>
          <a:chExt cx="0" cy="0"/>
        </a:xfrm>
      </p:grpSpPr>
      <p:sp>
        <p:nvSpPr>
          <p:cNvPr id="391" name="Google Shape;391;p29"/>
          <p:cNvSpPr txBox="1"/>
          <p:nvPr/>
        </p:nvSpPr>
        <p:spPr>
          <a:xfrm>
            <a:off x="11682249" y="1564269"/>
            <a:ext cx="5728657" cy="98488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b="0" i="0" u="none" strike="noStrike" cap="none" dirty="0">
                <a:solidFill>
                  <a:srgbClr val="FFD47F"/>
                </a:solidFill>
                <a:latin typeface="Bungee"/>
                <a:ea typeface="Bungee"/>
                <a:cs typeface="Bungee"/>
                <a:sym typeface="Bungee"/>
              </a:rPr>
              <a:t>HOW FAR ARE THE STARS? WHAT ARE THEY MADE OF?</a:t>
            </a:r>
            <a:endParaRPr lang="en-US" sz="3200" dirty="0"/>
          </a:p>
        </p:txBody>
      </p:sp>
      <p:sp>
        <p:nvSpPr>
          <p:cNvPr id="392" name="Google Shape;392;p29"/>
          <p:cNvSpPr txBox="1"/>
          <p:nvPr/>
        </p:nvSpPr>
        <p:spPr>
          <a:xfrm>
            <a:off x="11682249" y="2943292"/>
            <a:ext cx="6053958" cy="2692084"/>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2499" b="0" i="0" u="none" strike="noStrike" cap="none" dirty="0">
                <a:solidFill>
                  <a:srgbClr val="FFFFFF"/>
                </a:solidFill>
                <a:latin typeface="Rubik"/>
                <a:ea typeface="Rubik"/>
                <a:cs typeface="Rubik"/>
                <a:sym typeface="Rubik"/>
              </a:rPr>
              <a:t>Using this difference, Friedrich Wilhelm Bessel measured the accurate distances to the stars using instruments at the Königsberg Observatory.</a:t>
            </a:r>
            <a:endParaRPr dirty="0"/>
          </a:p>
        </p:txBody>
      </p:sp>
      <p:pic>
        <p:nvPicPr>
          <p:cNvPr id="2" name="Picture 6">
            <a:extLst>
              <a:ext uri="{FF2B5EF4-FFF2-40B4-BE49-F238E27FC236}">
                <a16:creationId xmlns:a16="http://schemas.microsoft.com/office/drawing/2014/main" id="{515F7D3E-38F3-229A-9AB3-7C231F7FB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49900" y="6029514"/>
            <a:ext cx="6118656" cy="337116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23">
            <a:extLst>
              <a:ext uri="{FF2B5EF4-FFF2-40B4-BE49-F238E27FC236}">
                <a16:creationId xmlns:a16="http://schemas.microsoft.com/office/drawing/2014/main" id="{BF157E3A-3FD3-8B2C-02CB-C8ACDCFBE292}"/>
              </a:ext>
            </a:extLst>
          </p:cNvPr>
          <p:cNvGrpSpPr>
            <a:grpSpLocks noChangeAspect="1"/>
          </p:cNvGrpSpPr>
          <p:nvPr/>
        </p:nvGrpSpPr>
        <p:grpSpPr bwMode="auto">
          <a:xfrm>
            <a:off x="1190296" y="6114894"/>
            <a:ext cx="9347200" cy="3200400"/>
            <a:chOff x="144" y="2832"/>
            <a:chExt cx="2944" cy="1008"/>
          </a:xfrm>
        </p:grpSpPr>
        <p:pic>
          <p:nvPicPr>
            <p:cNvPr id="7" name="Picture 12">
              <a:extLst>
                <a:ext uri="{FF2B5EF4-FFF2-40B4-BE49-F238E27FC236}">
                  <a16:creationId xmlns:a16="http://schemas.microsoft.com/office/drawing/2014/main" id="{29CCE74C-03EB-0D34-226C-73B41DB804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 y="2832"/>
              <a:ext cx="2944" cy="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Line 13">
              <a:extLst>
                <a:ext uri="{FF2B5EF4-FFF2-40B4-BE49-F238E27FC236}">
                  <a16:creationId xmlns:a16="http://schemas.microsoft.com/office/drawing/2014/main" id="{6035AFBC-E4F9-895D-883D-6832513C96B5}"/>
                </a:ext>
              </a:extLst>
            </p:cNvPr>
            <p:cNvSpPr>
              <a:spLocks noChangeShapeType="1"/>
            </p:cNvSpPr>
            <p:nvPr/>
          </p:nvSpPr>
          <p:spPr bwMode="auto">
            <a:xfrm>
              <a:off x="432" y="3181"/>
              <a:ext cx="2352" cy="349"/>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Line 14">
              <a:extLst>
                <a:ext uri="{FF2B5EF4-FFF2-40B4-BE49-F238E27FC236}">
                  <a16:creationId xmlns:a16="http://schemas.microsoft.com/office/drawing/2014/main" id="{1D09F04A-53E8-977E-644A-03AAA5596DD9}"/>
                </a:ext>
              </a:extLst>
            </p:cNvPr>
            <p:cNvSpPr>
              <a:spLocks noChangeShapeType="1"/>
            </p:cNvSpPr>
            <p:nvPr/>
          </p:nvSpPr>
          <p:spPr bwMode="auto">
            <a:xfrm flipV="1">
              <a:off x="480" y="3181"/>
              <a:ext cx="2352" cy="349"/>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Rectangle 15">
              <a:extLst>
                <a:ext uri="{FF2B5EF4-FFF2-40B4-BE49-F238E27FC236}">
                  <a16:creationId xmlns:a16="http://schemas.microsoft.com/office/drawing/2014/main" id="{C51620E6-E4FB-274E-A812-1CFD3C7CBED0}"/>
                </a:ext>
              </a:extLst>
            </p:cNvPr>
            <p:cNvSpPr>
              <a:spLocks noChangeArrowheads="1"/>
            </p:cNvSpPr>
            <p:nvPr/>
          </p:nvSpPr>
          <p:spPr bwMode="auto">
            <a:xfrm>
              <a:off x="1344" y="3480"/>
              <a:ext cx="528" cy="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Text Box 19">
              <a:extLst>
                <a:ext uri="{FF2B5EF4-FFF2-40B4-BE49-F238E27FC236}">
                  <a16:creationId xmlns:a16="http://schemas.microsoft.com/office/drawing/2014/main" id="{A949BE23-C3FC-E2D6-0214-8236D39CE05D}"/>
                </a:ext>
              </a:extLst>
            </p:cNvPr>
            <p:cNvSpPr txBox="1">
              <a:spLocks noChangeArrowheads="1"/>
            </p:cNvSpPr>
            <p:nvPr/>
          </p:nvSpPr>
          <p:spPr bwMode="auto">
            <a:xfrm>
              <a:off x="240" y="2976"/>
              <a:ext cx="432" cy="17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a:latin typeface="Trebuchet MS" panose="020B0603020202020204" pitchFamily="34" charset="0"/>
                </a:rPr>
                <a:t>NOW</a:t>
              </a:r>
              <a:endParaRPr lang="en-US" altLang="en-US" sz="1200"/>
            </a:p>
          </p:txBody>
        </p:sp>
        <p:sp>
          <p:nvSpPr>
            <p:cNvPr id="12" name="Text Box 20">
              <a:extLst>
                <a:ext uri="{FF2B5EF4-FFF2-40B4-BE49-F238E27FC236}">
                  <a16:creationId xmlns:a16="http://schemas.microsoft.com/office/drawing/2014/main" id="{EBBE4426-459F-81E6-25A3-8401587B6543}"/>
                </a:ext>
              </a:extLst>
            </p:cNvPr>
            <p:cNvSpPr txBox="1">
              <a:spLocks noChangeArrowheads="1"/>
            </p:cNvSpPr>
            <p:nvPr/>
          </p:nvSpPr>
          <p:spPr bwMode="auto">
            <a:xfrm>
              <a:off x="192" y="3600"/>
              <a:ext cx="768" cy="17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200">
                  <a:latin typeface="Trebuchet MS" panose="020B0603020202020204" pitchFamily="34" charset="0"/>
                </a:rPr>
                <a:t>6 Months Later</a:t>
              </a:r>
              <a:endParaRPr lang="en-US" altLang="en-US" sz="1200"/>
            </a:p>
          </p:txBody>
        </p:sp>
        <p:sp>
          <p:nvSpPr>
            <p:cNvPr id="13" name="AutoShape 18">
              <a:extLst>
                <a:ext uri="{FF2B5EF4-FFF2-40B4-BE49-F238E27FC236}">
                  <a16:creationId xmlns:a16="http://schemas.microsoft.com/office/drawing/2014/main" id="{2088D3AA-B96D-6638-BA93-185B77F29F49}"/>
                </a:ext>
              </a:extLst>
            </p:cNvPr>
            <p:cNvSpPr>
              <a:spLocks noChangeArrowheads="1"/>
            </p:cNvSpPr>
            <p:nvPr/>
          </p:nvSpPr>
          <p:spPr bwMode="auto">
            <a:xfrm>
              <a:off x="1536" y="3264"/>
              <a:ext cx="144" cy="144"/>
            </a:xfrm>
            <a:prstGeom prst="star5">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15" name="Picture 14" descr="A portrait of a person&#10;&#10;Description automatically generated">
            <a:extLst>
              <a:ext uri="{FF2B5EF4-FFF2-40B4-BE49-F238E27FC236}">
                <a16:creationId xmlns:a16="http://schemas.microsoft.com/office/drawing/2014/main" id="{00C78FE8-A2DE-B9E1-4268-82D710D08C4B}"/>
              </a:ext>
            </a:extLst>
          </p:cNvPr>
          <p:cNvPicPr>
            <a:picLocks noChangeAspect="1"/>
          </p:cNvPicPr>
          <p:nvPr/>
        </p:nvPicPr>
        <p:blipFill>
          <a:blip r:embed="rId5"/>
          <a:stretch>
            <a:fillRect/>
          </a:stretch>
        </p:blipFill>
        <p:spPr>
          <a:xfrm>
            <a:off x="4290683" y="1728632"/>
            <a:ext cx="3095625" cy="3762375"/>
          </a:xfrm>
          <a:prstGeom prst="rect">
            <a:avLst/>
          </a:prstGeom>
        </p:spPr>
      </p:pic>
    </p:spTree>
    <p:extLst>
      <p:ext uri="{BB962C8B-B14F-4D97-AF65-F5344CB8AC3E}">
        <p14:creationId xmlns:p14="http://schemas.microsoft.com/office/powerpoint/2010/main" val="2468396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357"/>
        <p:cNvGrpSpPr/>
        <p:nvPr/>
      </p:nvGrpSpPr>
      <p:grpSpPr>
        <a:xfrm>
          <a:off x="0" y="0"/>
          <a:ext cx="0" cy="0"/>
          <a:chOff x="0" y="0"/>
          <a:chExt cx="0" cy="0"/>
        </a:xfrm>
      </p:grpSpPr>
      <p:sp>
        <p:nvSpPr>
          <p:cNvPr id="391" name="Google Shape;391;p29"/>
          <p:cNvSpPr txBox="1"/>
          <p:nvPr/>
        </p:nvSpPr>
        <p:spPr>
          <a:xfrm>
            <a:off x="11682249" y="1564269"/>
            <a:ext cx="5728657" cy="98488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b="0" i="0" u="none" strike="noStrike" cap="none" dirty="0">
                <a:solidFill>
                  <a:srgbClr val="FFD47F"/>
                </a:solidFill>
                <a:latin typeface="Bungee"/>
                <a:ea typeface="Bungee"/>
                <a:cs typeface="Bungee"/>
                <a:sym typeface="Bungee"/>
              </a:rPr>
              <a:t>HOW FAR ARE THE STARS? WHAT ARE THEY MADE OF?</a:t>
            </a:r>
            <a:endParaRPr lang="en-US" sz="3200" dirty="0"/>
          </a:p>
        </p:txBody>
      </p:sp>
      <p:sp>
        <p:nvSpPr>
          <p:cNvPr id="392" name="Google Shape;392;p29"/>
          <p:cNvSpPr txBox="1"/>
          <p:nvPr/>
        </p:nvSpPr>
        <p:spPr>
          <a:xfrm>
            <a:off x="11682249" y="2943292"/>
            <a:ext cx="6053958" cy="3230500"/>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2499" dirty="0">
                <a:solidFill>
                  <a:srgbClr val="FFFFFF"/>
                </a:solidFill>
                <a:latin typeface="Rubik"/>
                <a:ea typeface="Rubik"/>
                <a:cs typeface="Rubik"/>
                <a:sym typeface="Rubik"/>
              </a:rPr>
              <a:t>U</a:t>
            </a:r>
            <a:r>
              <a:rPr lang="en-US" sz="2499" b="0" i="0" u="none" strike="noStrike" cap="none" dirty="0">
                <a:solidFill>
                  <a:srgbClr val="FFFFFF"/>
                </a:solidFill>
                <a:latin typeface="Rubik"/>
                <a:ea typeface="Rubik"/>
                <a:cs typeface="Rubik"/>
                <a:sym typeface="Rubik"/>
              </a:rPr>
              <a:t>sing instruments at the Königsberg Observatory, Joseph von Fraunhofer studied the white light from the Sun, and observed colors like the rainbow, with some dark lines. He called it a spectrum.</a:t>
            </a:r>
            <a:endParaRPr dirty="0"/>
          </a:p>
        </p:txBody>
      </p:sp>
      <p:pic>
        <p:nvPicPr>
          <p:cNvPr id="2" name="Picture 6">
            <a:extLst>
              <a:ext uri="{FF2B5EF4-FFF2-40B4-BE49-F238E27FC236}">
                <a16:creationId xmlns:a16="http://schemas.microsoft.com/office/drawing/2014/main" id="{515F7D3E-38F3-229A-9AB3-7C231F7FB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49900" y="6029514"/>
            <a:ext cx="6118656" cy="33711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00C78FE8-A2DE-B9E1-4268-82D710D08C4B}"/>
              </a:ext>
            </a:extLst>
          </p:cNvPr>
          <p:cNvPicPr>
            <a:picLocks noChangeAspect="1"/>
          </p:cNvPicPr>
          <p:nvPr/>
        </p:nvPicPr>
        <p:blipFill>
          <a:blip r:embed="rId4"/>
          <a:srcRect/>
          <a:stretch/>
        </p:blipFill>
        <p:spPr>
          <a:xfrm>
            <a:off x="4362552" y="1728632"/>
            <a:ext cx="2951886" cy="3762375"/>
          </a:xfrm>
          <a:prstGeom prst="rect">
            <a:avLst/>
          </a:prstGeom>
        </p:spPr>
      </p:pic>
      <p:grpSp>
        <p:nvGrpSpPr>
          <p:cNvPr id="3" name="Group 12">
            <a:extLst>
              <a:ext uri="{FF2B5EF4-FFF2-40B4-BE49-F238E27FC236}">
                <a16:creationId xmlns:a16="http://schemas.microsoft.com/office/drawing/2014/main" id="{2B3A3DE2-45AC-9DF9-C7BB-F7A8A5C96157}"/>
              </a:ext>
            </a:extLst>
          </p:cNvPr>
          <p:cNvGrpSpPr>
            <a:grpSpLocks noChangeAspect="1"/>
          </p:cNvGrpSpPr>
          <p:nvPr/>
        </p:nvGrpSpPr>
        <p:grpSpPr bwMode="auto">
          <a:xfrm>
            <a:off x="904545" y="6714969"/>
            <a:ext cx="9867900" cy="2000250"/>
            <a:chOff x="1248" y="3168"/>
            <a:chExt cx="3552" cy="720"/>
          </a:xfrm>
        </p:grpSpPr>
        <p:pic>
          <p:nvPicPr>
            <p:cNvPr id="4" name="Picture 9">
              <a:extLst>
                <a:ext uri="{FF2B5EF4-FFF2-40B4-BE49-F238E27FC236}">
                  <a16:creationId xmlns:a16="http://schemas.microsoft.com/office/drawing/2014/main" id="{82FBC62C-F77C-CAF1-4D58-D224CE5939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4714" t="2670" r="613" b="85463"/>
            <a:stretch>
              <a:fillRect/>
            </a:stretch>
          </p:blipFill>
          <p:spPr bwMode="auto">
            <a:xfrm>
              <a:off x="1248" y="3168"/>
              <a:ext cx="3549" cy="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0">
              <a:extLst>
                <a:ext uri="{FF2B5EF4-FFF2-40B4-BE49-F238E27FC236}">
                  <a16:creationId xmlns:a16="http://schemas.microsoft.com/office/drawing/2014/main" id="{D4949147-65CE-5F5B-932A-81AA6E5AF90D}"/>
                </a:ext>
              </a:extLst>
            </p:cNvPr>
            <p:cNvSpPr txBox="1">
              <a:spLocks noChangeArrowheads="1"/>
            </p:cNvSpPr>
            <p:nvPr/>
          </p:nvSpPr>
          <p:spPr bwMode="auto">
            <a:xfrm>
              <a:off x="1248" y="3600"/>
              <a:ext cx="3552" cy="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i="1">
                  <a:latin typeface="Trebuchet MS" panose="020B0603020202020204" pitchFamily="34" charset="0"/>
                </a:rPr>
                <a:t>Simulated Spectrum of the Sun</a:t>
              </a:r>
            </a:p>
          </p:txBody>
        </p:sp>
      </p:grpSp>
    </p:spTree>
    <p:extLst>
      <p:ext uri="{BB962C8B-B14F-4D97-AF65-F5344CB8AC3E}">
        <p14:creationId xmlns:p14="http://schemas.microsoft.com/office/powerpoint/2010/main" val="10135870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357"/>
        <p:cNvGrpSpPr/>
        <p:nvPr/>
      </p:nvGrpSpPr>
      <p:grpSpPr>
        <a:xfrm>
          <a:off x="0" y="0"/>
          <a:ext cx="0" cy="0"/>
          <a:chOff x="0" y="0"/>
          <a:chExt cx="0" cy="0"/>
        </a:xfrm>
      </p:grpSpPr>
      <p:sp>
        <p:nvSpPr>
          <p:cNvPr id="391" name="Google Shape;391;p29"/>
          <p:cNvSpPr txBox="1"/>
          <p:nvPr/>
        </p:nvSpPr>
        <p:spPr>
          <a:xfrm>
            <a:off x="11682249" y="1564269"/>
            <a:ext cx="5728657" cy="98488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b="0" i="0" u="none" strike="noStrike" cap="none" dirty="0">
                <a:solidFill>
                  <a:srgbClr val="FFD47F"/>
                </a:solidFill>
                <a:latin typeface="Bungee"/>
                <a:ea typeface="Bungee"/>
                <a:cs typeface="Bungee"/>
                <a:sym typeface="Bungee"/>
              </a:rPr>
              <a:t>HOW FAR ARE THE STARS? WHAT ARE THEY MADE OF?</a:t>
            </a:r>
            <a:endParaRPr lang="en-US" sz="3200" dirty="0"/>
          </a:p>
        </p:txBody>
      </p:sp>
      <p:sp>
        <p:nvSpPr>
          <p:cNvPr id="392" name="Google Shape;392;p29"/>
          <p:cNvSpPr txBox="1"/>
          <p:nvPr/>
        </p:nvSpPr>
        <p:spPr>
          <a:xfrm>
            <a:off x="11682249" y="2943292"/>
            <a:ext cx="6053958" cy="5685787"/>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2499" b="0" i="0" u="none" strike="noStrike" cap="none" dirty="0">
                <a:solidFill>
                  <a:srgbClr val="FFFFFF"/>
                </a:solidFill>
                <a:latin typeface="Rubik"/>
                <a:ea typeface="Rubik"/>
                <a:cs typeface="Rubik"/>
                <a:sym typeface="Rubik"/>
              </a:rPr>
              <a:t>Those dark lines turned out to be the fingerprints of the elements that made up the atoms of the Sun’s atmosphere! </a:t>
            </a:r>
          </a:p>
          <a:p>
            <a:pPr marL="0" marR="0" lvl="0" indent="0" algn="l" rtl="0">
              <a:lnSpc>
                <a:spcPct val="140016"/>
              </a:lnSpc>
              <a:spcBef>
                <a:spcPts val="0"/>
              </a:spcBef>
              <a:spcAft>
                <a:spcPts val="0"/>
              </a:spcAft>
              <a:buNone/>
            </a:pPr>
            <a:endParaRPr lang="en-US" sz="2499" dirty="0">
              <a:solidFill>
                <a:srgbClr val="FFFFFF"/>
              </a:solidFill>
              <a:latin typeface="Rubik"/>
              <a:ea typeface="Rubik"/>
              <a:cs typeface="Rubik"/>
              <a:sym typeface="Rubik"/>
            </a:endParaRPr>
          </a:p>
          <a:p>
            <a:pPr marL="0" marR="0" lvl="0" indent="0" algn="l" rtl="0">
              <a:lnSpc>
                <a:spcPct val="140016"/>
              </a:lnSpc>
              <a:spcBef>
                <a:spcPts val="0"/>
              </a:spcBef>
              <a:spcAft>
                <a:spcPts val="0"/>
              </a:spcAft>
              <a:buNone/>
            </a:pPr>
            <a:r>
              <a:rPr lang="en-US" sz="2499" dirty="0">
                <a:solidFill>
                  <a:srgbClr val="FFFFFF"/>
                </a:solidFill>
                <a:latin typeface="Rubik"/>
                <a:ea typeface="Rubik"/>
                <a:cs typeface="Rubik"/>
                <a:sym typeface="Rubik"/>
              </a:rPr>
              <a:t>Soon</a:t>
            </a:r>
            <a:r>
              <a:rPr lang="en-US" sz="2499" b="0" i="0" u="none" strike="noStrike" cap="none" dirty="0">
                <a:solidFill>
                  <a:srgbClr val="FFFFFF"/>
                </a:solidFill>
                <a:latin typeface="Rubik"/>
                <a:ea typeface="Rubik"/>
                <a:cs typeface="Rubik"/>
                <a:sym typeface="Rubik"/>
              </a:rPr>
              <a:t>, the spectra of stars revealed these same dark lines!</a:t>
            </a:r>
          </a:p>
          <a:p>
            <a:pPr marL="0" marR="0" lvl="0" indent="0" algn="l" rtl="0">
              <a:lnSpc>
                <a:spcPct val="140016"/>
              </a:lnSpc>
              <a:spcBef>
                <a:spcPts val="0"/>
              </a:spcBef>
              <a:spcAft>
                <a:spcPts val="0"/>
              </a:spcAft>
              <a:buNone/>
            </a:pPr>
            <a:endParaRPr lang="en-US" sz="2499" dirty="0">
              <a:solidFill>
                <a:srgbClr val="FFFFFF"/>
              </a:solidFill>
              <a:latin typeface="Rubik"/>
              <a:ea typeface="Rubik"/>
              <a:cs typeface="Rubik"/>
              <a:sym typeface="Rubik"/>
            </a:endParaRPr>
          </a:p>
          <a:p>
            <a:pPr marL="0" marR="0" lvl="0" indent="0" algn="l" rtl="0">
              <a:lnSpc>
                <a:spcPct val="140016"/>
              </a:lnSpc>
              <a:spcBef>
                <a:spcPts val="0"/>
              </a:spcBef>
              <a:spcAft>
                <a:spcPts val="0"/>
              </a:spcAft>
              <a:buNone/>
            </a:pPr>
            <a:r>
              <a:rPr lang="en-US" sz="2499" b="0" i="0" u="none" strike="noStrike" cap="none" dirty="0">
                <a:solidFill>
                  <a:srgbClr val="FFFFFF"/>
                </a:solidFill>
                <a:latin typeface="Rubik"/>
                <a:ea typeface="Rubik"/>
                <a:cs typeface="Rubik"/>
                <a:sym typeface="Rubik"/>
              </a:rPr>
              <a:t>Time for a small activity!</a:t>
            </a:r>
          </a:p>
          <a:p>
            <a:pPr marL="0" marR="0" lvl="0" indent="0" algn="l" rtl="0">
              <a:lnSpc>
                <a:spcPct val="140016"/>
              </a:lnSpc>
              <a:spcBef>
                <a:spcPts val="0"/>
              </a:spcBef>
              <a:spcAft>
                <a:spcPts val="0"/>
              </a:spcAft>
              <a:buNone/>
            </a:pPr>
            <a:endParaRPr lang="en-US" sz="2499" dirty="0">
              <a:solidFill>
                <a:srgbClr val="FFFFFF"/>
              </a:solidFill>
              <a:latin typeface="Rubik"/>
              <a:cs typeface="Rubik"/>
              <a:sym typeface="Rubik"/>
            </a:endParaRPr>
          </a:p>
          <a:p>
            <a:pPr marL="0" marR="0" lvl="0" indent="0" algn="l" rtl="0">
              <a:lnSpc>
                <a:spcPct val="140016"/>
              </a:lnSpc>
              <a:spcBef>
                <a:spcPts val="0"/>
              </a:spcBef>
              <a:spcAft>
                <a:spcPts val="0"/>
              </a:spcAft>
              <a:buNone/>
            </a:pPr>
            <a:endParaRPr dirty="0"/>
          </a:p>
        </p:txBody>
      </p:sp>
      <p:pic>
        <p:nvPicPr>
          <p:cNvPr id="6" name="Picture 3">
            <a:extLst>
              <a:ext uri="{FF2B5EF4-FFF2-40B4-BE49-F238E27FC236}">
                <a16:creationId xmlns:a16="http://schemas.microsoft.com/office/drawing/2014/main" id="{56B2319A-5FA5-B4AE-597B-DE3A5243D7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4005"/>
          <a:stretch>
            <a:fillRect/>
          </a:stretch>
        </p:blipFill>
        <p:spPr bwMode="auto">
          <a:xfrm>
            <a:off x="1049962" y="1190133"/>
            <a:ext cx="9321429" cy="821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68487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357"/>
        <p:cNvGrpSpPr/>
        <p:nvPr/>
      </p:nvGrpSpPr>
      <p:grpSpPr>
        <a:xfrm>
          <a:off x="0" y="0"/>
          <a:ext cx="0" cy="0"/>
          <a:chOff x="0" y="0"/>
          <a:chExt cx="0" cy="0"/>
        </a:xfrm>
      </p:grpSpPr>
      <p:sp>
        <p:nvSpPr>
          <p:cNvPr id="391" name="Google Shape;391;p29"/>
          <p:cNvSpPr txBox="1"/>
          <p:nvPr/>
        </p:nvSpPr>
        <p:spPr>
          <a:xfrm>
            <a:off x="898635" y="965179"/>
            <a:ext cx="5728657" cy="98488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b="0" i="0" u="none" strike="noStrike" cap="none" dirty="0">
                <a:solidFill>
                  <a:srgbClr val="FFD47F"/>
                </a:solidFill>
                <a:latin typeface="Bungee"/>
                <a:ea typeface="Bungee"/>
                <a:cs typeface="Bungee"/>
                <a:sym typeface="Bungee"/>
              </a:rPr>
              <a:t>IS SUN THE CENTER OF THE UNIVERSE?</a:t>
            </a:r>
            <a:endParaRPr lang="en-US" sz="3200" dirty="0"/>
          </a:p>
        </p:txBody>
      </p:sp>
      <p:sp>
        <p:nvSpPr>
          <p:cNvPr id="392" name="Google Shape;392;p29"/>
          <p:cNvSpPr txBox="1"/>
          <p:nvPr/>
        </p:nvSpPr>
        <p:spPr>
          <a:xfrm>
            <a:off x="898635" y="2233844"/>
            <a:ext cx="6053958" cy="2455288"/>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2499" b="0" i="0" u="none" strike="noStrike" cap="none" dirty="0">
                <a:solidFill>
                  <a:srgbClr val="FFFFFF"/>
                </a:solidFill>
                <a:latin typeface="Rubik"/>
                <a:ea typeface="Rubik"/>
                <a:cs typeface="Rubik"/>
                <a:sym typeface="Rubik"/>
              </a:rPr>
              <a:t>Less than 100 years ago, Sun was thought to be the center of the universe.</a:t>
            </a:r>
          </a:p>
          <a:p>
            <a:pPr marL="0" marR="0" lvl="0" indent="0" algn="l" rtl="0">
              <a:lnSpc>
                <a:spcPct val="140016"/>
              </a:lnSpc>
              <a:spcBef>
                <a:spcPts val="0"/>
              </a:spcBef>
              <a:spcAft>
                <a:spcPts val="0"/>
              </a:spcAft>
              <a:buNone/>
            </a:pPr>
            <a:endParaRPr lang="en-US" sz="2499" dirty="0">
              <a:solidFill>
                <a:srgbClr val="FFFFFF"/>
              </a:solidFill>
              <a:latin typeface="Rubik"/>
              <a:cs typeface="Rubik"/>
              <a:sym typeface="Rubik"/>
            </a:endParaRPr>
          </a:p>
          <a:p>
            <a:pPr marL="0" marR="0" lvl="0" indent="0" algn="l" rtl="0">
              <a:lnSpc>
                <a:spcPct val="140016"/>
              </a:lnSpc>
              <a:spcBef>
                <a:spcPts val="0"/>
              </a:spcBef>
              <a:spcAft>
                <a:spcPts val="0"/>
              </a:spcAft>
              <a:buNone/>
            </a:pPr>
            <a:endParaRPr dirty="0"/>
          </a:p>
        </p:txBody>
      </p:sp>
      <p:pic>
        <p:nvPicPr>
          <p:cNvPr id="3" name="Picture 22">
            <a:extLst>
              <a:ext uri="{FF2B5EF4-FFF2-40B4-BE49-F238E27FC236}">
                <a16:creationId xmlns:a16="http://schemas.microsoft.com/office/drawing/2014/main" id="{1382A4FD-956C-E7DA-6127-EF2CF434EC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50" y="4689132"/>
            <a:ext cx="11620500" cy="3638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2849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357"/>
        <p:cNvGrpSpPr/>
        <p:nvPr/>
      </p:nvGrpSpPr>
      <p:grpSpPr>
        <a:xfrm>
          <a:off x="0" y="0"/>
          <a:ext cx="0" cy="0"/>
          <a:chOff x="0" y="0"/>
          <a:chExt cx="0" cy="0"/>
        </a:xfrm>
      </p:grpSpPr>
      <p:sp>
        <p:nvSpPr>
          <p:cNvPr id="391" name="Google Shape;391;p29"/>
          <p:cNvSpPr txBox="1"/>
          <p:nvPr/>
        </p:nvSpPr>
        <p:spPr>
          <a:xfrm>
            <a:off x="898635" y="965179"/>
            <a:ext cx="5728657" cy="98488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b="0" i="0" u="none" strike="noStrike" cap="none" dirty="0">
                <a:solidFill>
                  <a:srgbClr val="FFD47F"/>
                </a:solidFill>
                <a:latin typeface="Bungee"/>
                <a:ea typeface="Bungee"/>
                <a:cs typeface="Bungee"/>
                <a:sym typeface="Bungee"/>
              </a:rPr>
              <a:t>IS SUN THE CENTER OF THE UNIVERSE?</a:t>
            </a:r>
            <a:endParaRPr lang="en-US" sz="3200" dirty="0"/>
          </a:p>
        </p:txBody>
      </p:sp>
      <p:sp>
        <p:nvSpPr>
          <p:cNvPr id="392" name="Google Shape;392;p29"/>
          <p:cNvSpPr txBox="1"/>
          <p:nvPr/>
        </p:nvSpPr>
        <p:spPr>
          <a:xfrm>
            <a:off x="898635" y="2233844"/>
            <a:ext cx="6053958" cy="2993705"/>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2499" b="0" i="0" u="none" strike="noStrike" cap="none" dirty="0">
                <a:solidFill>
                  <a:srgbClr val="FFFFFF"/>
                </a:solidFill>
                <a:latin typeface="Rubik"/>
                <a:ea typeface="Rubik"/>
                <a:cs typeface="Rubik"/>
                <a:sym typeface="Rubik"/>
              </a:rPr>
              <a:t>Harlow Shapley, observed bunches of stars called globular clusters, using the 60 inch reflector telescope at the Mount Wilson Observatory.</a:t>
            </a:r>
          </a:p>
          <a:p>
            <a:pPr marL="0" marR="0" lvl="0" indent="0" algn="l" rtl="0">
              <a:lnSpc>
                <a:spcPct val="140016"/>
              </a:lnSpc>
              <a:spcBef>
                <a:spcPts val="0"/>
              </a:spcBef>
              <a:spcAft>
                <a:spcPts val="0"/>
              </a:spcAft>
              <a:buNone/>
            </a:pPr>
            <a:endParaRPr lang="en-US" sz="2499" dirty="0">
              <a:solidFill>
                <a:srgbClr val="FFFFFF"/>
              </a:solidFill>
              <a:latin typeface="Rubik"/>
              <a:cs typeface="Rubik"/>
              <a:sym typeface="Rubik"/>
            </a:endParaRPr>
          </a:p>
          <a:p>
            <a:pPr marL="0" marR="0" lvl="0" indent="0" algn="l" rtl="0">
              <a:lnSpc>
                <a:spcPct val="140016"/>
              </a:lnSpc>
              <a:spcBef>
                <a:spcPts val="0"/>
              </a:spcBef>
              <a:spcAft>
                <a:spcPts val="0"/>
              </a:spcAft>
              <a:buNone/>
            </a:pPr>
            <a:endParaRPr dirty="0"/>
          </a:p>
        </p:txBody>
      </p:sp>
      <p:pic>
        <p:nvPicPr>
          <p:cNvPr id="3" name="Picture 22">
            <a:extLst>
              <a:ext uri="{FF2B5EF4-FFF2-40B4-BE49-F238E27FC236}">
                <a16:creationId xmlns:a16="http://schemas.microsoft.com/office/drawing/2014/main" id="{1382A4FD-956C-E7DA-6127-EF2CF434EC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50" y="4689132"/>
            <a:ext cx="11620500" cy="36385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a:extLst>
              <a:ext uri="{FF2B5EF4-FFF2-40B4-BE49-F238E27FC236}">
                <a16:creationId xmlns:a16="http://schemas.microsoft.com/office/drawing/2014/main" id="{C88538B5-53C8-65A1-C1A9-F1CDEE5802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96650" y="1741516"/>
            <a:ext cx="3657600" cy="24288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erson in a suit and tie&#10;&#10;Description automatically generated">
            <a:extLst>
              <a:ext uri="{FF2B5EF4-FFF2-40B4-BE49-F238E27FC236}">
                <a16:creationId xmlns:a16="http://schemas.microsoft.com/office/drawing/2014/main" id="{EE198548-676D-9093-43C3-E4065689C6DC}"/>
              </a:ext>
            </a:extLst>
          </p:cNvPr>
          <p:cNvPicPr>
            <a:picLocks noChangeAspect="1"/>
          </p:cNvPicPr>
          <p:nvPr/>
        </p:nvPicPr>
        <p:blipFill>
          <a:blip r:embed="rId5"/>
          <a:stretch>
            <a:fillRect/>
          </a:stretch>
        </p:blipFill>
        <p:spPr>
          <a:xfrm>
            <a:off x="7731960" y="1644678"/>
            <a:ext cx="1797050" cy="2622550"/>
          </a:xfrm>
          <a:prstGeom prst="rect">
            <a:avLst/>
          </a:prstGeom>
        </p:spPr>
      </p:pic>
    </p:spTree>
    <p:extLst>
      <p:ext uri="{BB962C8B-B14F-4D97-AF65-F5344CB8AC3E}">
        <p14:creationId xmlns:p14="http://schemas.microsoft.com/office/powerpoint/2010/main" val="21287895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247"/>
        <p:cNvGrpSpPr/>
        <p:nvPr/>
      </p:nvGrpSpPr>
      <p:grpSpPr>
        <a:xfrm>
          <a:off x="0" y="0"/>
          <a:ext cx="0" cy="0"/>
          <a:chOff x="0" y="0"/>
          <a:chExt cx="0" cy="0"/>
        </a:xfrm>
      </p:grpSpPr>
      <p:sp>
        <p:nvSpPr>
          <p:cNvPr id="248" name="Google Shape;248;p22"/>
          <p:cNvSpPr txBox="1"/>
          <p:nvPr/>
        </p:nvSpPr>
        <p:spPr>
          <a:xfrm>
            <a:off x="2937621" y="2902059"/>
            <a:ext cx="12412757" cy="3058017"/>
          </a:xfrm>
          <a:prstGeom prst="rect">
            <a:avLst/>
          </a:prstGeom>
          <a:noFill/>
          <a:ln>
            <a:noFill/>
          </a:ln>
        </p:spPr>
        <p:txBody>
          <a:bodyPr spcFirstLastPara="1" wrap="square" lIns="0" tIns="0" rIns="0" bIns="0" anchor="t" anchorCtr="0">
            <a:spAutoFit/>
          </a:bodyPr>
          <a:lstStyle/>
          <a:p>
            <a:pPr marL="0" marR="0" lvl="0" indent="0" algn="ctr" rtl="0">
              <a:lnSpc>
                <a:spcPct val="138000"/>
              </a:lnSpc>
              <a:spcBef>
                <a:spcPts val="0"/>
              </a:spcBef>
              <a:spcAft>
                <a:spcPts val="0"/>
              </a:spcAft>
              <a:buNone/>
            </a:pPr>
            <a:r>
              <a:rPr lang="en-US" sz="7200" b="0" i="0" u="none" strike="noStrike" cap="none" dirty="0">
                <a:solidFill>
                  <a:srgbClr val="D3A7FF"/>
                </a:solidFill>
                <a:latin typeface="Bungee"/>
                <a:ea typeface="Bungee"/>
                <a:cs typeface="Bungee"/>
                <a:sym typeface="Bungee"/>
              </a:rPr>
              <a:t>NO, </a:t>
            </a:r>
          </a:p>
          <a:p>
            <a:pPr marL="0" marR="0" lvl="0" indent="0" algn="ctr" rtl="0">
              <a:lnSpc>
                <a:spcPct val="138000"/>
              </a:lnSpc>
              <a:spcBef>
                <a:spcPts val="0"/>
              </a:spcBef>
              <a:spcAft>
                <a:spcPts val="0"/>
              </a:spcAft>
              <a:buNone/>
            </a:pPr>
            <a:r>
              <a:rPr lang="en-US" sz="7200" b="0" i="0" u="none" strike="noStrike" cap="none" dirty="0">
                <a:solidFill>
                  <a:srgbClr val="D3A7FF"/>
                </a:solidFill>
                <a:latin typeface="Bungee"/>
                <a:ea typeface="Bungee"/>
                <a:cs typeface="Bungee"/>
                <a:sym typeface="Bungee"/>
              </a:rPr>
              <a:t>IT WASN’T GALILEO!</a:t>
            </a:r>
            <a:endParaRPr dirty="0"/>
          </a:p>
        </p:txBody>
      </p:sp>
      <p:sp>
        <p:nvSpPr>
          <p:cNvPr id="249" name="Google Shape;249;p22"/>
          <p:cNvSpPr/>
          <p:nvPr/>
        </p:nvSpPr>
        <p:spPr>
          <a:xfrm>
            <a:off x="-1127028" y="240316"/>
            <a:ext cx="5227642" cy="5208039"/>
          </a:xfrm>
          <a:custGeom>
            <a:avLst/>
            <a:gdLst/>
            <a:ahLst/>
            <a:cxnLst/>
            <a:rect l="l" t="t" r="r" b="b"/>
            <a:pathLst>
              <a:path w="5227642" h="5208039" extrusionOk="0">
                <a:moveTo>
                  <a:pt x="0" y="0"/>
                </a:moveTo>
                <a:lnTo>
                  <a:pt x="5227643" y="0"/>
                </a:lnTo>
                <a:lnTo>
                  <a:pt x="5227643" y="5208039"/>
                </a:lnTo>
                <a:lnTo>
                  <a:pt x="0" y="5208039"/>
                </a:lnTo>
                <a:lnTo>
                  <a:pt x="0" y="0"/>
                </a:lnTo>
                <a:close/>
              </a:path>
            </a:pathLst>
          </a:custGeom>
          <a:blipFill rotWithShape="1">
            <a:blip r:embed="rId3">
              <a:alphaModFix/>
            </a:blip>
            <a:stretch>
              <a:fillRect/>
            </a:stretch>
          </a:blipFill>
          <a:ln>
            <a:noFill/>
          </a:ln>
        </p:spPr>
        <p:txBody>
          <a:bodyPr/>
          <a:lstStyle/>
          <a:p>
            <a:endParaRPr lang="en-US"/>
          </a:p>
        </p:txBody>
      </p:sp>
      <p:sp>
        <p:nvSpPr>
          <p:cNvPr id="250" name="Google Shape;250;p22"/>
          <p:cNvSpPr/>
          <p:nvPr/>
        </p:nvSpPr>
        <p:spPr>
          <a:xfrm>
            <a:off x="13369631" y="5143500"/>
            <a:ext cx="6052244" cy="5870676"/>
          </a:xfrm>
          <a:custGeom>
            <a:avLst/>
            <a:gdLst/>
            <a:ahLst/>
            <a:cxnLst/>
            <a:rect l="l" t="t" r="r" b="b"/>
            <a:pathLst>
              <a:path w="6052244" h="5870676" extrusionOk="0">
                <a:moveTo>
                  <a:pt x="0" y="0"/>
                </a:moveTo>
                <a:lnTo>
                  <a:pt x="6052244" y="0"/>
                </a:lnTo>
                <a:lnTo>
                  <a:pt x="6052244" y="5870676"/>
                </a:lnTo>
                <a:lnTo>
                  <a:pt x="0" y="5870676"/>
                </a:lnTo>
                <a:lnTo>
                  <a:pt x="0" y="0"/>
                </a:lnTo>
                <a:close/>
              </a:path>
            </a:pathLst>
          </a:custGeom>
          <a:blipFill rotWithShape="1">
            <a:blip r:embed="rId4">
              <a:alphaModFix/>
            </a:blip>
            <a:stretch>
              <a:fillRect/>
            </a:stretch>
          </a:blipFill>
          <a:ln>
            <a:noFill/>
          </a:ln>
        </p:spPr>
        <p:txBody>
          <a:bodyPr/>
          <a:lstStyle/>
          <a:p>
            <a:endParaRPr lang="en-US"/>
          </a:p>
        </p:txBody>
      </p:sp>
      <p:sp>
        <p:nvSpPr>
          <p:cNvPr id="251" name="Google Shape;251;p22"/>
          <p:cNvSpPr/>
          <p:nvPr/>
        </p:nvSpPr>
        <p:spPr>
          <a:xfrm>
            <a:off x="16395753" y="-2820459"/>
            <a:ext cx="5559772" cy="9606517"/>
          </a:xfrm>
          <a:custGeom>
            <a:avLst/>
            <a:gdLst/>
            <a:ahLst/>
            <a:cxnLst/>
            <a:rect l="l" t="t" r="r" b="b"/>
            <a:pathLst>
              <a:path w="5559772" h="9606517" extrusionOk="0">
                <a:moveTo>
                  <a:pt x="0" y="0"/>
                </a:moveTo>
                <a:lnTo>
                  <a:pt x="5559771" y="0"/>
                </a:lnTo>
                <a:lnTo>
                  <a:pt x="5559771" y="9606517"/>
                </a:lnTo>
                <a:lnTo>
                  <a:pt x="0" y="9606517"/>
                </a:lnTo>
                <a:lnTo>
                  <a:pt x="0" y="0"/>
                </a:lnTo>
                <a:close/>
              </a:path>
            </a:pathLst>
          </a:custGeom>
          <a:blipFill rotWithShape="1">
            <a:blip r:embed="rId5">
              <a:alphaModFix/>
            </a:blip>
            <a:stretch>
              <a:fillRect/>
            </a:stretch>
          </a:blipFill>
          <a:ln>
            <a:noFill/>
          </a:ln>
        </p:spPr>
        <p:txBody>
          <a:bodyPr/>
          <a:lstStyle/>
          <a:p>
            <a:endParaRPr lang="en-US"/>
          </a:p>
        </p:txBody>
      </p:sp>
      <p:sp>
        <p:nvSpPr>
          <p:cNvPr id="252" name="Google Shape;252;p22"/>
          <p:cNvSpPr/>
          <p:nvPr/>
        </p:nvSpPr>
        <p:spPr>
          <a:xfrm>
            <a:off x="-1751186" y="5906252"/>
            <a:ext cx="5559772" cy="9606517"/>
          </a:xfrm>
          <a:custGeom>
            <a:avLst/>
            <a:gdLst/>
            <a:ahLst/>
            <a:cxnLst/>
            <a:rect l="l" t="t" r="r" b="b"/>
            <a:pathLst>
              <a:path w="5559772" h="9606517" extrusionOk="0">
                <a:moveTo>
                  <a:pt x="0" y="0"/>
                </a:moveTo>
                <a:lnTo>
                  <a:pt x="5559772" y="0"/>
                </a:lnTo>
                <a:lnTo>
                  <a:pt x="5559772" y="9606517"/>
                </a:lnTo>
                <a:lnTo>
                  <a:pt x="0" y="9606517"/>
                </a:lnTo>
                <a:lnTo>
                  <a:pt x="0" y="0"/>
                </a:lnTo>
                <a:close/>
              </a:path>
            </a:pathLst>
          </a:custGeom>
          <a:blipFill rotWithShape="1">
            <a:blip r:embed="rId5">
              <a:alphaModFix/>
            </a:blip>
            <a:stretch>
              <a:fillRect/>
            </a:stretch>
          </a:blipFill>
          <a:ln>
            <a:noFill/>
          </a:ln>
        </p:spPr>
        <p:txBody>
          <a:bodyPr/>
          <a:lstStyle/>
          <a:p>
            <a:endParaRPr lang="en-US"/>
          </a:p>
        </p:txBody>
      </p:sp>
      <p:sp>
        <p:nvSpPr>
          <p:cNvPr id="253" name="Google Shape;253;p22"/>
          <p:cNvSpPr txBox="1"/>
          <p:nvPr/>
        </p:nvSpPr>
        <p:spPr>
          <a:xfrm>
            <a:off x="5518131" y="7312661"/>
            <a:ext cx="7251739" cy="517065"/>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0"/>
              </a:spcAft>
              <a:buNone/>
            </a:pPr>
            <a:r>
              <a:rPr lang="en-US" sz="2400" b="0" i="0" u="none" strike="noStrike" cap="none" dirty="0">
                <a:solidFill>
                  <a:srgbClr val="FFFFFF"/>
                </a:solidFill>
                <a:latin typeface="Rubik"/>
                <a:ea typeface="Rubik"/>
                <a:cs typeface="Rubik"/>
                <a:sym typeface="Rubik"/>
              </a:rPr>
              <a:t>Who was it then?</a:t>
            </a:r>
            <a:endParaRPr dirty="0"/>
          </a:p>
        </p:txBody>
      </p:sp>
    </p:spTree>
    <p:extLst>
      <p:ext uri="{BB962C8B-B14F-4D97-AF65-F5344CB8AC3E}">
        <p14:creationId xmlns:p14="http://schemas.microsoft.com/office/powerpoint/2010/main" val="14159473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357"/>
        <p:cNvGrpSpPr/>
        <p:nvPr/>
      </p:nvGrpSpPr>
      <p:grpSpPr>
        <a:xfrm>
          <a:off x="0" y="0"/>
          <a:ext cx="0" cy="0"/>
          <a:chOff x="0" y="0"/>
          <a:chExt cx="0" cy="0"/>
        </a:xfrm>
      </p:grpSpPr>
      <p:sp>
        <p:nvSpPr>
          <p:cNvPr id="391" name="Google Shape;391;p29"/>
          <p:cNvSpPr txBox="1"/>
          <p:nvPr/>
        </p:nvSpPr>
        <p:spPr>
          <a:xfrm>
            <a:off x="898635" y="965179"/>
            <a:ext cx="5728657" cy="98488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b="0" i="0" u="none" strike="noStrike" cap="none" dirty="0">
                <a:solidFill>
                  <a:srgbClr val="FFD47F"/>
                </a:solidFill>
                <a:latin typeface="Bungee"/>
                <a:ea typeface="Bungee"/>
                <a:cs typeface="Bungee"/>
                <a:sym typeface="Bungee"/>
              </a:rPr>
              <a:t>IS SUN THE CENTER OF THE UNIVERSE?</a:t>
            </a:r>
            <a:endParaRPr lang="en-US" sz="3200" dirty="0"/>
          </a:p>
        </p:txBody>
      </p:sp>
      <p:sp>
        <p:nvSpPr>
          <p:cNvPr id="392" name="Google Shape;392;p29"/>
          <p:cNvSpPr txBox="1"/>
          <p:nvPr/>
        </p:nvSpPr>
        <p:spPr>
          <a:xfrm>
            <a:off x="898635" y="2233844"/>
            <a:ext cx="6053958" cy="3532121"/>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2499" b="0" i="0" u="none" strike="noStrike" cap="none" dirty="0">
                <a:solidFill>
                  <a:srgbClr val="FFFFFF"/>
                </a:solidFill>
                <a:latin typeface="Rubik"/>
                <a:ea typeface="Rubik"/>
                <a:cs typeface="Rubik"/>
                <a:sym typeface="Rubik"/>
              </a:rPr>
              <a:t>If we were at the center of the galaxy, these star clusters should be randomly distributed in all directions around us. But what did Shapley discover?</a:t>
            </a:r>
          </a:p>
          <a:p>
            <a:pPr marL="0" marR="0" lvl="0" indent="0" algn="l" rtl="0">
              <a:lnSpc>
                <a:spcPct val="140016"/>
              </a:lnSpc>
              <a:spcBef>
                <a:spcPts val="0"/>
              </a:spcBef>
              <a:spcAft>
                <a:spcPts val="0"/>
              </a:spcAft>
              <a:buNone/>
            </a:pPr>
            <a:endParaRPr lang="en-US" sz="2499" dirty="0">
              <a:solidFill>
                <a:srgbClr val="FFFFFF"/>
              </a:solidFill>
              <a:latin typeface="Rubik"/>
              <a:cs typeface="Rubik"/>
              <a:sym typeface="Rubik"/>
            </a:endParaRPr>
          </a:p>
          <a:p>
            <a:pPr marL="0" marR="0" lvl="0" indent="0" algn="l" rtl="0">
              <a:lnSpc>
                <a:spcPct val="140016"/>
              </a:lnSpc>
              <a:spcBef>
                <a:spcPts val="0"/>
              </a:spcBef>
              <a:spcAft>
                <a:spcPts val="0"/>
              </a:spcAft>
              <a:buNone/>
            </a:pPr>
            <a:endParaRPr dirty="0"/>
          </a:p>
        </p:txBody>
      </p:sp>
      <p:pic>
        <p:nvPicPr>
          <p:cNvPr id="4" name="Picture 11">
            <a:extLst>
              <a:ext uri="{FF2B5EF4-FFF2-40B4-BE49-F238E27FC236}">
                <a16:creationId xmlns:a16="http://schemas.microsoft.com/office/drawing/2014/main" id="{611BBBAE-1E19-9DA9-EDB5-40CF027BA8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5143500"/>
            <a:ext cx="11430000"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75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357"/>
        <p:cNvGrpSpPr/>
        <p:nvPr/>
      </p:nvGrpSpPr>
      <p:grpSpPr>
        <a:xfrm>
          <a:off x="0" y="0"/>
          <a:ext cx="0" cy="0"/>
          <a:chOff x="0" y="0"/>
          <a:chExt cx="0" cy="0"/>
        </a:xfrm>
      </p:grpSpPr>
      <p:sp>
        <p:nvSpPr>
          <p:cNvPr id="391" name="Google Shape;391;p29"/>
          <p:cNvSpPr txBox="1"/>
          <p:nvPr/>
        </p:nvSpPr>
        <p:spPr>
          <a:xfrm>
            <a:off x="898635" y="965179"/>
            <a:ext cx="5728657" cy="98488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b="0" i="0" u="none" strike="noStrike" cap="none" dirty="0">
                <a:solidFill>
                  <a:srgbClr val="FFD47F"/>
                </a:solidFill>
                <a:latin typeface="Bungee"/>
                <a:ea typeface="Bungee"/>
                <a:cs typeface="Bungee"/>
                <a:sym typeface="Bungee"/>
              </a:rPr>
              <a:t>IS SUN THE CENTER OF THE UNIVERSE?</a:t>
            </a:r>
            <a:endParaRPr lang="en-US" sz="3200" dirty="0"/>
          </a:p>
        </p:txBody>
      </p:sp>
      <p:sp>
        <p:nvSpPr>
          <p:cNvPr id="392" name="Google Shape;392;p29"/>
          <p:cNvSpPr txBox="1"/>
          <p:nvPr/>
        </p:nvSpPr>
        <p:spPr>
          <a:xfrm>
            <a:off x="898634" y="2233844"/>
            <a:ext cx="16553793" cy="2455288"/>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2499" b="0" i="0" u="none" strike="noStrike" cap="none" dirty="0">
                <a:solidFill>
                  <a:srgbClr val="FFFFFF"/>
                </a:solidFill>
                <a:latin typeface="Rubik"/>
                <a:ea typeface="Rubik"/>
                <a:cs typeface="Rubik"/>
                <a:sym typeface="Rubik"/>
              </a:rPr>
              <a:t>He found clusters to be in a spherical distribution in one direction – toward the constellation of Sagittarius. The location of the center of our galaxy had been determined, and we weren’t there! In fact, the Solar System (the sun and its planets) was far from the center – out in the suburbs!</a:t>
            </a:r>
          </a:p>
          <a:p>
            <a:pPr marL="0" marR="0" lvl="0" indent="0" algn="l" rtl="0">
              <a:lnSpc>
                <a:spcPct val="140016"/>
              </a:lnSpc>
              <a:spcBef>
                <a:spcPts val="0"/>
              </a:spcBef>
              <a:spcAft>
                <a:spcPts val="0"/>
              </a:spcAft>
              <a:buNone/>
            </a:pPr>
            <a:endParaRPr lang="en-US" sz="2499" dirty="0">
              <a:solidFill>
                <a:srgbClr val="FFFFFF"/>
              </a:solidFill>
              <a:latin typeface="Rubik"/>
              <a:cs typeface="Rubik"/>
              <a:sym typeface="Rubik"/>
            </a:endParaRPr>
          </a:p>
          <a:p>
            <a:pPr marL="0" marR="0" lvl="0" indent="0" algn="l" rtl="0">
              <a:lnSpc>
                <a:spcPct val="140016"/>
              </a:lnSpc>
              <a:spcBef>
                <a:spcPts val="0"/>
              </a:spcBef>
              <a:spcAft>
                <a:spcPts val="0"/>
              </a:spcAft>
              <a:buNone/>
            </a:pPr>
            <a:endParaRPr dirty="0"/>
          </a:p>
        </p:txBody>
      </p:sp>
      <p:pic>
        <p:nvPicPr>
          <p:cNvPr id="2" name="Picture 13">
            <a:extLst>
              <a:ext uri="{FF2B5EF4-FFF2-40B4-BE49-F238E27FC236}">
                <a16:creationId xmlns:a16="http://schemas.microsoft.com/office/drawing/2014/main" id="{5449F260-C537-F2C4-8F8E-5EB4675EE6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9831" y="5137965"/>
            <a:ext cx="13368338" cy="4183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9009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357"/>
        <p:cNvGrpSpPr/>
        <p:nvPr/>
      </p:nvGrpSpPr>
      <p:grpSpPr>
        <a:xfrm>
          <a:off x="0" y="0"/>
          <a:ext cx="0" cy="0"/>
          <a:chOff x="0" y="0"/>
          <a:chExt cx="0" cy="0"/>
        </a:xfrm>
      </p:grpSpPr>
      <p:sp>
        <p:nvSpPr>
          <p:cNvPr id="391" name="Google Shape;391;p29"/>
          <p:cNvSpPr txBox="1"/>
          <p:nvPr/>
        </p:nvSpPr>
        <p:spPr>
          <a:xfrm>
            <a:off x="11634953" y="1139288"/>
            <a:ext cx="5728657" cy="98488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dirty="0">
                <a:solidFill>
                  <a:srgbClr val="FFD47F"/>
                </a:solidFill>
                <a:latin typeface="Bungee"/>
                <a:ea typeface="Bungee"/>
                <a:cs typeface="Bungee"/>
                <a:sym typeface="Bungee"/>
              </a:rPr>
              <a:t>ARE THERE OTHER PLANETS</a:t>
            </a:r>
            <a:r>
              <a:rPr lang="en-US" sz="3200" b="0" i="0" u="none" strike="noStrike" cap="none" dirty="0">
                <a:solidFill>
                  <a:srgbClr val="FFD47F"/>
                </a:solidFill>
                <a:latin typeface="Bungee"/>
                <a:ea typeface="Bungee"/>
                <a:cs typeface="Bungee"/>
                <a:sym typeface="Bungee"/>
              </a:rPr>
              <a:t>?</a:t>
            </a:r>
            <a:endParaRPr lang="en-US" sz="3200" dirty="0"/>
          </a:p>
        </p:txBody>
      </p:sp>
      <p:sp>
        <p:nvSpPr>
          <p:cNvPr id="392" name="Google Shape;392;p29"/>
          <p:cNvSpPr txBox="1"/>
          <p:nvPr/>
        </p:nvSpPr>
        <p:spPr>
          <a:xfrm>
            <a:off x="11634953" y="2451729"/>
            <a:ext cx="5728657" cy="7839454"/>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2499" b="0" i="0" u="none" strike="noStrike" cap="none" dirty="0">
                <a:solidFill>
                  <a:srgbClr val="FFFFFF"/>
                </a:solidFill>
                <a:latin typeface="Rubik"/>
                <a:ea typeface="Rubik"/>
                <a:cs typeface="Rubik"/>
                <a:sym typeface="Rubik"/>
              </a:rPr>
              <a:t>Before telescopes, we only knew of 6 planets around the Sun: Mercury, Venus, Earth, Mars, Jupiter, and Saturn. </a:t>
            </a:r>
          </a:p>
          <a:p>
            <a:pPr marL="0" marR="0" lvl="0" indent="0" algn="l" rtl="0">
              <a:lnSpc>
                <a:spcPct val="140016"/>
              </a:lnSpc>
              <a:spcBef>
                <a:spcPts val="0"/>
              </a:spcBef>
              <a:spcAft>
                <a:spcPts val="0"/>
              </a:spcAft>
              <a:buNone/>
            </a:pPr>
            <a:endParaRPr lang="en-US" sz="2499" dirty="0">
              <a:solidFill>
                <a:srgbClr val="FFFFFF"/>
              </a:solidFill>
              <a:latin typeface="Rubik"/>
              <a:ea typeface="Rubik"/>
              <a:cs typeface="Rubik"/>
              <a:sym typeface="Rubik"/>
            </a:endParaRPr>
          </a:p>
          <a:p>
            <a:pPr marL="0" marR="0" lvl="0" indent="0" algn="l" rtl="0">
              <a:lnSpc>
                <a:spcPct val="140016"/>
              </a:lnSpc>
              <a:spcBef>
                <a:spcPts val="0"/>
              </a:spcBef>
              <a:spcAft>
                <a:spcPts val="0"/>
              </a:spcAft>
              <a:buNone/>
            </a:pPr>
            <a:r>
              <a:rPr lang="en-US" sz="2499" b="0" i="0" u="none" strike="noStrike" cap="none" dirty="0">
                <a:solidFill>
                  <a:srgbClr val="FFFFFF"/>
                </a:solidFill>
                <a:latin typeface="Rubik"/>
                <a:ea typeface="Rubik"/>
                <a:cs typeface="Rubik"/>
                <a:sym typeface="Rubik"/>
              </a:rPr>
              <a:t>William Herschel  built the largest telescope of his time, 48-inch reflector; he discovered the first planet beyond Saturn: Uranus!</a:t>
            </a:r>
          </a:p>
          <a:p>
            <a:pPr marL="0" marR="0" lvl="0" indent="0" algn="l" rtl="0">
              <a:lnSpc>
                <a:spcPct val="140016"/>
              </a:lnSpc>
              <a:spcBef>
                <a:spcPts val="0"/>
              </a:spcBef>
              <a:spcAft>
                <a:spcPts val="0"/>
              </a:spcAft>
              <a:buNone/>
            </a:pPr>
            <a:endParaRPr lang="en-US" sz="2499" dirty="0">
              <a:solidFill>
                <a:srgbClr val="FFFFFF"/>
              </a:solidFill>
              <a:latin typeface="Rubik"/>
              <a:ea typeface="Rubik"/>
              <a:cs typeface="Rubik"/>
              <a:sym typeface="Rubik"/>
            </a:endParaRPr>
          </a:p>
          <a:p>
            <a:pPr marL="0" marR="0" lvl="0" indent="0" algn="l" rtl="0">
              <a:lnSpc>
                <a:spcPct val="140016"/>
              </a:lnSpc>
              <a:spcBef>
                <a:spcPts val="0"/>
              </a:spcBef>
              <a:spcAft>
                <a:spcPts val="0"/>
              </a:spcAft>
              <a:buNone/>
            </a:pPr>
            <a:r>
              <a:rPr lang="en-US" sz="2499" b="0" i="0" u="none" strike="noStrike" cap="none" dirty="0">
                <a:solidFill>
                  <a:srgbClr val="FFFFFF"/>
                </a:solidFill>
                <a:latin typeface="Rubik"/>
                <a:ea typeface="Rubik"/>
                <a:cs typeface="Rubik"/>
                <a:sym typeface="Rubik"/>
              </a:rPr>
              <a:t>Neptune (and Pluto) were eventually discovered using telescopes.</a:t>
            </a:r>
          </a:p>
          <a:p>
            <a:pPr marL="0" marR="0" lvl="0" indent="0" algn="l" rtl="0">
              <a:lnSpc>
                <a:spcPct val="140016"/>
              </a:lnSpc>
              <a:spcBef>
                <a:spcPts val="0"/>
              </a:spcBef>
              <a:spcAft>
                <a:spcPts val="0"/>
              </a:spcAft>
              <a:buNone/>
            </a:pPr>
            <a:endParaRPr lang="en-US" sz="2499" dirty="0">
              <a:solidFill>
                <a:srgbClr val="FFFFFF"/>
              </a:solidFill>
              <a:latin typeface="Rubik"/>
              <a:cs typeface="Rubik"/>
              <a:sym typeface="Rubik"/>
            </a:endParaRPr>
          </a:p>
          <a:p>
            <a:pPr marL="0" marR="0" lvl="0" indent="0" algn="l" rtl="0">
              <a:lnSpc>
                <a:spcPct val="140016"/>
              </a:lnSpc>
              <a:spcBef>
                <a:spcPts val="0"/>
              </a:spcBef>
              <a:spcAft>
                <a:spcPts val="0"/>
              </a:spcAft>
              <a:buNone/>
            </a:pPr>
            <a:endParaRPr dirty="0"/>
          </a:p>
        </p:txBody>
      </p:sp>
      <p:pic>
        <p:nvPicPr>
          <p:cNvPr id="3" name="Picture 5">
            <a:extLst>
              <a:ext uri="{FF2B5EF4-FFF2-40B4-BE49-F238E27FC236}">
                <a16:creationId xmlns:a16="http://schemas.microsoft.com/office/drawing/2014/main" id="{3988A710-FE22-1235-CC9F-F174DB073F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390" y="1002631"/>
            <a:ext cx="3657600" cy="398145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9D566E21-166E-817E-0B39-9E8AC3E8C2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3921" y="1436018"/>
            <a:ext cx="4229100" cy="311467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8">
            <a:extLst>
              <a:ext uri="{FF2B5EF4-FFF2-40B4-BE49-F238E27FC236}">
                <a16:creationId xmlns:a16="http://schemas.microsoft.com/office/drawing/2014/main" id="{645A92F3-45E8-8070-3C63-05DCBC5A21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4079" y="5736308"/>
            <a:ext cx="2486025" cy="33147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086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357"/>
        <p:cNvGrpSpPr/>
        <p:nvPr/>
      </p:nvGrpSpPr>
      <p:grpSpPr>
        <a:xfrm>
          <a:off x="0" y="0"/>
          <a:ext cx="0" cy="0"/>
          <a:chOff x="0" y="0"/>
          <a:chExt cx="0" cy="0"/>
        </a:xfrm>
      </p:grpSpPr>
      <p:sp>
        <p:nvSpPr>
          <p:cNvPr id="391" name="Google Shape;391;p29"/>
          <p:cNvSpPr txBox="1"/>
          <p:nvPr/>
        </p:nvSpPr>
        <p:spPr>
          <a:xfrm>
            <a:off x="11634953" y="1139288"/>
            <a:ext cx="5728657" cy="98488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dirty="0">
                <a:solidFill>
                  <a:srgbClr val="FFD47F"/>
                </a:solidFill>
                <a:latin typeface="Bungee"/>
                <a:ea typeface="Bungee"/>
                <a:cs typeface="Bungee"/>
                <a:sym typeface="Bungee"/>
              </a:rPr>
              <a:t>ARE THERE OTHER PLANETS</a:t>
            </a:r>
            <a:r>
              <a:rPr lang="en-US" sz="3200" b="0" i="0" u="none" strike="noStrike" cap="none" dirty="0">
                <a:solidFill>
                  <a:srgbClr val="FFD47F"/>
                </a:solidFill>
                <a:latin typeface="Bungee"/>
                <a:ea typeface="Bungee"/>
                <a:cs typeface="Bungee"/>
                <a:sym typeface="Bungee"/>
              </a:rPr>
              <a:t>?</a:t>
            </a:r>
            <a:endParaRPr lang="en-US" sz="3200" dirty="0"/>
          </a:p>
        </p:txBody>
      </p:sp>
      <p:sp>
        <p:nvSpPr>
          <p:cNvPr id="392" name="Google Shape;392;p29"/>
          <p:cNvSpPr txBox="1"/>
          <p:nvPr/>
        </p:nvSpPr>
        <p:spPr>
          <a:xfrm>
            <a:off x="11634953" y="2451729"/>
            <a:ext cx="5728657" cy="7301038"/>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2499" b="0" i="0" u="none" strike="noStrike" cap="none" dirty="0">
                <a:solidFill>
                  <a:srgbClr val="FFFFFF"/>
                </a:solidFill>
                <a:latin typeface="Rubik"/>
                <a:ea typeface="Rubik"/>
                <a:cs typeface="Rubik"/>
                <a:sym typeface="Rubik"/>
              </a:rPr>
              <a:t>Are there any planets beyond the solar system?</a:t>
            </a:r>
          </a:p>
          <a:p>
            <a:pPr marL="0" marR="0" lvl="0" indent="0" algn="l" rtl="0">
              <a:lnSpc>
                <a:spcPct val="140016"/>
              </a:lnSpc>
              <a:spcBef>
                <a:spcPts val="0"/>
              </a:spcBef>
              <a:spcAft>
                <a:spcPts val="0"/>
              </a:spcAft>
              <a:buNone/>
            </a:pPr>
            <a:endParaRPr lang="en-US" sz="2499" dirty="0">
              <a:solidFill>
                <a:srgbClr val="FFFFFF"/>
              </a:solidFill>
              <a:latin typeface="Rubik"/>
              <a:ea typeface="Rubik"/>
              <a:cs typeface="Rubik"/>
              <a:sym typeface="Rubik"/>
            </a:endParaRPr>
          </a:p>
          <a:p>
            <a:pPr marL="0" marR="0" lvl="0" indent="0" algn="l" rtl="0">
              <a:lnSpc>
                <a:spcPct val="140016"/>
              </a:lnSpc>
              <a:spcBef>
                <a:spcPts val="0"/>
              </a:spcBef>
              <a:spcAft>
                <a:spcPts val="0"/>
              </a:spcAft>
              <a:buNone/>
            </a:pPr>
            <a:r>
              <a:rPr lang="en-US" sz="2499" b="0" i="0" u="none" strike="noStrike" cap="none" dirty="0">
                <a:solidFill>
                  <a:srgbClr val="FFFFFF"/>
                </a:solidFill>
                <a:latin typeface="Rubik"/>
                <a:ea typeface="Rubik"/>
                <a:cs typeface="Rubik"/>
                <a:sym typeface="Rubik"/>
              </a:rPr>
              <a:t>Scientists first started finding planets around other stars in our Galaxy in the 1990s.</a:t>
            </a:r>
          </a:p>
          <a:p>
            <a:pPr marL="0" marR="0" lvl="0" indent="0" algn="l" rtl="0">
              <a:lnSpc>
                <a:spcPct val="140016"/>
              </a:lnSpc>
              <a:spcBef>
                <a:spcPts val="0"/>
              </a:spcBef>
              <a:spcAft>
                <a:spcPts val="0"/>
              </a:spcAft>
              <a:buNone/>
            </a:pPr>
            <a:endParaRPr lang="en-US" sz="2499" dirty="0">
              <a:solidFill>
                <a:srgbClr val="FFFFFF"/>
              </a:solidFill>
              <a:latin typeface="Rubik"/>
              <a:ea typeface="Rubik"/>
              <a:cs typeface="Rubik"/>
              <a:sym typeface="Rubik"/>
            </a:endParaRPr>
          </a:p>
          <a:p>
            <a:pPr marL="0" marR="0" lvl="0" indent="0" algn="l" rtl="0">
              <a:lnSpc>
                <a:spcPct val="140016"/>
              </a:lnSpc>
              <a:spcBef>
                <a:spcPts val="0"/>
              </a:spcBef>
              <a:spcAft>
                <a:spcPts val="0"/>
              </a:spcAft>
              <a:buNone/>
            </a:pPr>
            <a:r>
              <a:rPr lang="en-US" sz="2499" b="0" i="0" u="none" strike="noStrike" cap="none" dirty="0">
                <a:solidFill>
                  <a:srgbClr val="FFFFFF"/>
                </a:solidFill>
                <a:latin typeface="Rubik"/>
                <a:ea typeface="Rubik"/>
                <a:cs typeface="Rubik"/>
                <a:sym typeface="Rubik"/>
              </a:rPr>
              <a:t>Since they are so far away, we cannot really ‘see’ them; instead we search for eclipses around stars! </a:t>
            </a:r>
          </a:p>
          <a:p>
            <a:pPr marL="0" marR="0" lvl="0" indent="0" algn="l" rtl="0">
              <a:lnSpc>
                <a:spcPct val="140016"/>
              </a:lnSpc>
              <a:spcBef>
                <a:spcPts val="0"/>
              </a:spcBef>
              <a:spcAft>
                <a:spcPts val="0"/>
              </a:spcAft>
              <a:buNone/>
            </a:pPr>
            <a:endParaRPr lang="en-US" sz="2499" dirty="0">
              <a:solidFill>
                <a:srgbClr val="FFFFFF"/>
              </a:solidFill>
              <a:latin typeface="Rubik"/>
              <a:ea typeface="Rubik"/>
              <a:cs typeface="Rubik"/>
              <a:sym typeface="Rubik"/>
            </a:endParaRPr>
          </a:p>
          <a:p>
            <a:pPr marL="0" marR="0" lvl="0" indent="0" algn="l" rtl="0">
              <a:lnSpc>
                <a:spcPct val="140016"/>
              </a:lnSpc>
              <a:spcBef>
                <a:spcPts val="0"/>
              </a:spcBef>
              <a:spcAft>
                <a:spcPts val="0"/>
              </a:spcAft>
              <a:buNone/>
            </a:pPr>
            <a:endParaRPr lang="en-US" sz="2499" b="0" i="0" u="none" strike="noStrike" cap="none" dirty="0">
              <a:solidFill>
                <a:srgbClr val="FFFFFF"/>
              </a:solidFill>
              <a:latin typeface="Rubik"/>
              <a:ea typeface="Rubik"/>
              <a:cs typeface="Rubik"/>
              <a:sym typeface="Rubik"/>
            </a:endParaRPr>
          </a:p>
          <a:p>
            <a:pPr marL="0" marR="0" lvl="0" indent="0" algn="l" rtl="0">
              <a:lnSpc>
                <a:spcPct val="140016"/>
              </a:lnSpc>
              <a:spcBef>
                <a:spcPts val="0"/>
              </a:spcBef>
              <a:spcAft>
                <a:spcPts val="0"/>
              </a:spcAft>
              <a:buNone/>
            </a:pPr>
            <a:endParaRPr lang="en-US" sz="2499" dirty="0">
              <a:solidFill>
                <a:srgbClr val="FFFFFF"/>
              </a:solidFill>
              <a:latin typeface="Rubik"/>
              <a:cs typeface="Rubik"/>
              <a:sym typeface="Rubik"/>
            </a:endParaRPr>
          </a:p>
          <a:p>
            <a:pPr marL="0" marR="0" lvl="0" indent="0" algn="l" rtl="0">
              <a:lnSpc>
                <a:spcPct val="140016"/>
              </a:lnSpc>
              <a:spcBef>
                <a:spcPts val="0"/>
              </a:spcBef>
              <a:spcAft>
                <a:spcPts val="0"/>
              </a:spcAft>
              <a:buNone/>
            </a:pPr>
            <a:endParaRPr dirty="0"/>
          </a:p>
        </p:txBody>
      </p:sp>
      <p:pic>
        <p:nvPicPr>
          <p:cNvPr id="2" name="Picture 10">
            <a:extLst>
              <a:ext uri="{FF2B5EF4-FFF2-40B4-BE49-F238E27FC236}">
                <a16:creationId xmlns:a16="http://schemas.microsoft.com/office/drawing/2014/main" id="{F349116B-6A08-CD13-A4CB-F249466EC9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0032" y="2124173"/>
            <a:ext cx="7363968" cy="4779264"/>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782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357"/>
        <p:cNvGrpSpPr/>
        <p:nvPr/>
      </p:nvGrpSpPr>
      <p:grpSpPr>
        <a:xfrm>
          <a:off x="0" y="0"/>
          <a:ext cx="0" cy="0"/>
          <a:chOff x="0" y="0"/>
          <a:chExt cx="0" cy="0"/>
        </a:xfrm>
      </p:grpSpPr>
      <p:sp>
        <p:nvSpPr>
          <p:cNvPr id="391" name="Google Shape;391;p29"/>
          <p:cNvSpPr txBox="1"/>
          <p:nvPr/>
        </p:nvSpPr>
        <p:spPr>
          <a:xfrm>
            <a:off x="945932" y="1028930"/>
            <a:ext cx="5728657" cy="98488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dirty="0">
                <a:solidFill>
                  <a:srgbClr val="FFD47F"/>
                </a:solidFill>
                <a:latin typeface="Bungee"/>
                <a:ea typeface="Bungee"/>
                <a:cs typeface="Bungee"/>
                <a:sym typeface="Bungee"/>
              </a:rPr>
              <a:t>ARE THERE OTHER GALAXIES</a:t>
            </a:r>
            <a:r>
              <a:rPr lang="en-US" sz="3200" b="0" i="0" u="none" strike="noStrike" cap="none" dirty="0">
                <a:solidFill>
                  <a:srgbClr val="FFD47F"/>
                </a:solidFill>
                <a:latin typeface="Bungee"/>
                <a:ea typeface="Bungee"/>
                <a:cs typeface="Bungee"/>
                <a:sym typeface="Bungee"/>
              </a:rPr>
              <a:t>?</a:t>
            </a:r>
            <a:endParaRPr lang="en-US" sz="3200" dirty="0"/>
          </a:p>
        </p:txBody>
      </p:sp>
      <p:sp>
        <p:nvSpPr>
          <p:cNvPr id="392" name="Google Shape;392;p29"/>
          <p:cNvSpPr txBox="1"/>
          <p:nvPr/>
        </p:nvSpPr>
        <p:spPr>
          <a:xfrm>
            <a:off x="945931" y="2309839"/>
            <a:ext cx="5728657" cy="11608371"/>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2499" dirty="0">
                <a:solidFill>
                  <a:srgbClr val="FFFFFF"/>
                </a:solidFill>
                <a:latin typeface="Rubik"/>
                <a:ea typeface="Rubik"/>
                <a:cs typeface="Rubik"/>
                <a:sym typeface="Rubik"/>
              </a:rPr>
              <a:t>Less </a:t>
            </a:r>
            <a:r>
              <a:rPr lang="en-US" sz="2499" b="0" i="0" u="none" strike="noStrike" cap="none" dirty="0">
                <a:solidFill>
                  <a:srgbClr val="FFFFFF"/>
                </a:solidFill>
                <a:latin typeface="Rubik"/>
                <a:ea typeface="Rubik"/>
                <a:cs typeface="Rubik"/>
                <a:sym typeface="Rubik"/>
              </a:rPr>
              <a:t>than 100 years ago it was still unknown whether our galaxy was the whole universe or just one of many galaxies. </a:t>
            </a:r>
          </a:p>
          <a:p>
            <a:pPr marL="0" marR="0" lvl="0" indent="0" algn="l" rtl="0">
              <a:lnSpc>
                <a:spcPct val="140016"/>
              </a:lnSpc>
              <a:spcBef>
                <a:spcPts val="0"/>
              </a:spcBef>
              <a:spcAft>
                <a:spcPts val="0"/>
              </a:spcAft>
              <a:buNone/>
            </a:pPr>
            <a:endParaRPr lang="en-US" sz="2499" dirty="0">
              <a:solidFill>
                <a:srgbClr val="FFFFFF"/>
              </a:solidFill>
              <a:latin typeface="Rubik"/>
              <a:ea typeface="Rubik"/>
              <a:cs typeface="Rubik"/>
              <a:sym typeface="Rubik"/>
            </a:endParaRPr>
          </a:p>
          <a:p>
            <a:pPr marL="0" marR="0" lvl="0" indent="0" algn="l" rtl="0">
              <a:lnSpc>
                <a:spcPct val="140016"/>
              </a:lnSpc>
              <a:spcBef>
                <a:spcPts val="0"/>
              </a:spcBef>
              <a:spcAft>
                <a:spcPts val="0"/>
              </a:spcAft>
              <a:buNone/>
            </a:pPr>
            <a:r>
              <a:rPr lang="en-US" sz="2499" b="0" i="0" u="none" strike="noStrike" cap="none" dirty="0">
                <a:solidFill>
                  <a:srgbClr val="FFFFFF"/>
                </a:solidFill>
                <a:latin typeface="Rubik"/>
                <a:ea typeface="Rubik"/>
                <a:cs typeface="Rubik"/>
                <a:sym typeface="Rubik"/>
              </a:rPr>
              <a:t>“Spiral nebulae” had been observed and studied since the early 19th century. The term “nebulae” refers to their fuzzy or gaseous appearance. There was variety in their structure or shape that could be documented, but their size was unknown because their distance was unknown. </a:t>
            </a:r>
          </a:p>
          <a:p>
            <a:pPr marL="0" marR="0" lvl="0" indent="0" algn="l" rtl="0">
              <a:lnSpc>
                <a:spcPct val="140016"/>
              </a:lnSpc>
              <a:spcBef>
                <a:spcPts val="0"/>
              </a:spcBef>
              <a:spcAft>
                <a:spcPts val="0"/>
              </a:spcAft>
              <a:buNone/>
            </a:pPr>
            <a:endParaRPr lang="en-US" sz="2499" dirty="0">
              <a:solidFill>
                <a:srgbClr val="FFFFFF"/>
              </a:solidFill>
              <a:latin typeface="Rubik"/>
              <a:ea typeface="Rubik"/>
              <a:cs typeface="Rubik"/>
              <a:sym typeface="Rubik"/>
            </a:endParaRPr>
          </a:p>
          <a:p>
            <a:pPr marL="0" marR="0" lvl="0" indent="0" algn="l" rtl="0">
              <a:lnSpc>
                <a:spcPct val="140016"/>
              </a:lnSpc>
              <a:spcBef>
                <a:spcPts val="0"/>
              </a:spcBef>
              <a:spcAft>
                <a:spcPts val="0"/>
              </a:spcAft>
              <a:buNone/>
            </a:pPr>
            <a:endParaRPr lang="en-US" sz="2499" b="0" i="0" u="none" strike="noStrike" cap="none" dirty="0">
              <a:solidFill>
                <a:srgbClr val="FFFFFF"/>
              </a:solidFill>
              <a:latin typeface="Rubik"/>
              <a:ea typeface="Rubik"/>
              <a:cs typeface="Rubik"/>
              <a:sym typeface="Rubik"/>
            </a:endParaRPr>
          </a:p>
          <a:p>
            <a:pPr marL="0" marR="0" lvl="0" indent="0" algn="l" rtl="0">
              <a:lnSpc>
                <a:spcPct val="140016"/>
              </a:lnSpc>
              <a:spcBef>
                <a:spcPts val="0"/>
              </a:spcBef>
              <a:spcAft>
                <a:spcPts val="0"/>
              </a:spcAft>
              <a:buNone/>
            </a:pPr>
            <a:endParaRPr lang="en-US" sz="2499" dirty="0">
              <a:solidFill>
                <a:srgbClr val="FFFFFF"/>
              </a:solidFill>
              <a:latin typeface="Rubik"/>
              <a:ea typeface="Rubik"/>
              <a:cs typeface="Rubik"/>
              <a:sym typeface="Rubik"/>
            </a:endParaRPr>
          </a:p>
          <a:p>
            <a:pPr marL="0" marR="0" lvl="0" indent="0" algn="l" rtl="0">
              <a:lnSpc>
                <a:spcPct val="140016"/>
              </a:lnSpc>
              <a:spcBef>
                <a:spcPts val="0"/>
              </a:spcBef>
              <a:spcAft>
                <a:spcPts val="0"/>
              </a:spcAft>
              <a:buNone/>
            </a:pPr>
            <a:endParaRPr lang="en-US" sz="2499" b="0" i="0" u="none" strike="noStrike" cap="none" dirty="0">
              <a:solidFill>
                <a:srgbClr val="FFFFFF"/>
              </a:solidFill>
              <a:latin typeface="Rubik"/>
              <a:ea typeface="Rubik"/>
              <a:cs typeface="Rubik"/>
              <a:sym typeface="Rubik"/>
            </a:endParaRPr>
          </a:p>
          <a:p>
            <a:pPr marL="0" marR="0" lvl="0" indent="0" algn="l" rtl="0">
              <a:lnSpc>
                <a:spcPct val="140016"/>
              </a:lnSpc>
              <a:spcBef>
                <a:spcPts val="0"/>
              </a:spcBef>
              <a:spcAft>
                <a:spcPts val="0"/>
              </a:spcAft>
              <a:buNone/>
            </a:pPr>
            <a:endParaRPr lang="en-US" sz="2499" dirty="0">
              <a:solidFill>
                <a:srgbClr val="FFFFFF"/>
              </a:solidFill>
              <a:latin typeface="Rubik"/>
              <a:ea typeface="Rubik"/>
              <a:cs typeface="Rubik"/>
              <a:sym typeface="Rubik"/>
            </a:endParaRPr>
          </a:p>
          <a:p>
            <a:pPr marL="0" marR="0" lvl="0" indent="0" algn="l" rtl="0">
              <a:lnSpc>
                <a:spcPct val="140016"/>
              </a:lnSpc>
              <a:spcBef>
                <a:spcPts val="0"/>
              </a:spcBef>
              <a:spcAft>
                <a:spcPts val="0"/>
              </a:spcAft>
              <a:buNone/>
            </a:pPr>
            <a:endParaRPr lang="en-US" sz="2499" b="0" i="0" u="none" strike="noStrike" cap="none" dirty="0">
              <a:solidFill>
                <a:srgbClr val="FFFFFF"/>
              </a:solidFill>
              <a:latin typeface="Rubik"/>
              <a:ea typeface="Rubik"/>
              <a:cs typeface="Rubik"/>
              <a:sym typeface="Rubik"/>
            </a:endParaRPr>
          </a:p>
          <a:p>
            <a:pPr marL="0" marR="0" lvl="0" indent="0" algn="l" rtl="0">
              <a:lnSpc>
                <a:spcPct val="140016"/>
              </a:lnSpc>
              <a:spcBef>
                <a:spcPts val="0"/>
              </a:spcBef>
              <a:spcAft>
                <a:spcPts val="0"/>
              </a:spcAft>
              <a:buNone/>
            </a:pPr>
            <a:endParaRPr lang="en-US" sz="2499" dirty="0">
              <a:solidFill>
                <a:srgbClr val="FFFFFF"/>
              </a:solidFill>
              <a:latin typeface="Rubik"/>
              <a:cs typeface="Rubik"/>
              <a:sym typeface="Rubik"/>
            </a:endParaRPr>
          </a:p>
          <a:p>
            <a:pPr marL="0" marR="0" lvl="0" indent="0" algn="l" rtl="0">
              <a:lnSpc>
                <a:spcPct val="140016"/>
              </a:lnSpc>
              <a:spcBef>
                <a:spcPts val="0"/>
              </a:spcBef>
              <a:spcAft>
                <a:spcPts val="0"/>
              </a:spcAft>
              <a:buNone/>
            </a:pPr>
            <a:endParaRPr dirty="0"/>
          </a:p>
        </p:txBody>
      </p:sp>
      <p:pic>
        <p:nvPicPr>
          <p:cNvPr id="5" name="Picture 19">
            <a:extLst>
              <a:ext uri="{FF2B5EF4-FFF2-40B4-BE49-F238E27FC236}">
                <a16:creationId xmlns:a16="http://schemas.microsoft.com/office/drawing/2014/main" id="{8D63F061-FF3F-D870-8351-EE01A0AC3F58}"/>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7313669" y="1521372"/>
            <a:ext cx="4057839" cy="32940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B1EA850B-9022-CBD1-AF20-B8915BE02A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52023" y="1521371"/>
            <a:ext cx="3820048" cy="32940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7">
            <a:extLst>
              <a:ext uri="{FF2B5EF4-FFF2-40B4-BE49-F238E27FC236}">
                <a16:creationId xmlns:a16="http://schemas.microsoft.com/office/drawing/2014/main" id="{7F7F9B9E-EE3D-0C44-1518-B86CE9B0FE97}"/>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10264603" y="6028460"/>
            <a:ext cx="36576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295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357"/>
        <p:cNvGrpSpPr/>
        <p:nvPr/>
      </p:nvGrpSpPr>
      <p:grpSpPr>
        <a:xfrm>
          <a:off x="0" y="0"/>
          <a:ext cx="0" cy="0"/>
          <a:chOff x="0" y="0"/>
          <a:chExt cx="0" cy="0"/>
        </a:xfrm>
      </p:grpSpPr>
      <p:sp>
        <p:nvSpPr>
          <p:cNvPr id="391" name="Google Shape;391;p29"/>
          <p:cNvSpPr txBox="1"/>
          <p:nvPr/>
        </p:nvSpPr>
        <p:spPr>
          <a:xfrm>
            <a:off x="945932" y="1028930"/>
            <a:ext cx="5728657" cy="98488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dirty="0">
                <a:solidFill>
                  <a:srgbClr val="FFD47F"/>
                </a:solidFill>
                <a:latin typeface="Bungee"/>
                <a:ea typeface="Bungee"/>
                <a:cs typeface="Bungee"/>
                <a:sym typeface="Bungee"/>
              </a:rPr>
              <a:t>ARE THERE OTHER GALAXIES</a:t>
            </a:r>
            <a:r>
              <a:rPr lang="en-US" sz="3200" b="0" i="0" u="none" strike="noStrike" cap="none" dirty="0">
                <a:solidFill>
                  <a:srgbClr val="FFD47F"/>
                </a:solidFill>
                <a:latin typeface="Bungee"/>
                <a:ea typeface="Bungee"/>
                <a:cs typeface="Bungee"/>
                <a:sym typeface="Bungee"/>
              </a:rPr>
              <a:t>?</a:t>
            </a:r>
            <a:endParaRPr lang="en-US" sz="3200" dirty="0"/>
          </a:p>
        </p:txBody>
      </p:sp>
      <p:sp>
        <p:nvSpPr>
          <p:cNvPr id="392" name="Google Shape;392;p29"/>
          <p:cNvSpPr txBox="1"/>
          <p:nvPr/>
        </p:nvSpPr>
        <p:spPr>
          <a:xfrm>
            <a:off x="945931" y="2309839"/>
            <a:ext cx="5728657" cy="9454704"/>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2499" b="0" i="0" u="none" strike="noStrike" cap="none" dirty="0">
                <a:solidFill>
                  <a:srgbClr val="FFFFFF"/>
                </a:solidFill>
                <a:latin typeface="Rubik"/>
                <a:ea typeface="Rubik"/>
                <a:cs typeface="Rubik"/>
                <a:sym typeface="Rubik"/>
              </a:rPr>
              <a:t>In 1924, Edwin Hubble, using the newly built Mt Wilson 100-inch telescope, estimated the distance to the stars and the nebula in Andromeda galaxy. </a:t>
            </a:r>
          </a:p>
          <a:p>
            <a:pPr marL="0" marR="0" lvl="0" indent="0" algn="l" rtl="0">
              <a:lnSpc>
                <a:spcPct val="140016"/>
              </a:lnSpc>
              <a:spcBef>
                <a:spcPts val="0"/>
              </a:spcBef>
              <a:spcAft>
                <a:spcPts val="0"/>
              </a:spcAft>
              <a:buNone/>
            </a:pPr>
            <a:endParaRPr lang="en-US" sz="2499" dirty="0">
              <a:solidFill>
                <a:srgbClr val="FFFFFF"/>
              </a:solidFill>
              <a:latin typeface="Rubik"/>
              <a:ea typeface="Rubik"/>
              <a:cs typeface="Rubik"/>
              <a:sym typeface="Rubik"/>
            </a:endParaRPr>
          </a:p>
          <a:p>
            <a:pPr marL="0" marR="0" lvl="0" indent="0" algn="l" rtl="0">
              <a:lnSpc>
                <a:spcPct val="140016"/>
              </a:lnSpc>
              <a:spcBef>
                <a:spcPts val="0"/>
              </a:spcBef>
              <a:spcAft>
                <a:spcPts val="0"/>
              </a:spcAft>
              <a:buNone/>
            </a:pPr>
            <a:r>
              <a:rPr lang="en-US" sz="2499" b="0" i="0" u="none" strike="noStrike" cap="none" dirty="0">
                <a:solidFill>
                  <a:srgbClr val="FFFFFF"/>
                </a:solidFill>
                <a:latin typeface="Rubik"/>
                <a:ea typeface="Rubik"/>
                <a:cs typeface="Rubik"/>
                <a:sym typeface="Rubik"/>
              </a:rPr>
              <a:t>The huge distance he measured (2 million light years) meant that Andromeda itself was huge, and a galaxy in its own right. </a:t>
            </a:r>
          </a:p>
          <a:p>
            <a:pPr marL="0" marR="0" lvl="0" indent="0" algn="l" rtl="0">
              <a:lnSpc>
                <a:spcPct val="140016"/>
              </a:lnSpc>
              <a:spcBef>
                <a:spcPts val="0"/>
              </a:spcBef>
              <a:spcAft>
                <a:spcPts val="0"/>
              </a:spcAft>
              <a:buNone/>
            </a:pPr>
            <a:endParaRPr lang="en-US" sz="2499" dirty="0">
              <a:solidFill>
                <a:srgbClr val="FFFFFF"/>
              </a:solidFill>
              <a:latin typeface="Rubik"/>
              <a:ea typeface="Rubik"/>
              <a:cs typeface="Rubik"/>
              <a:sym typeface="Rubik"/>
            </a:endParaRPr>
          </a:p>
          <a:p>
            <a:pPr marL="0" marR="0" lvl="0" indent="0" algn="l" rtl="0">
              <a:lnSpc>
                <a:spcPct val="140016"/>
              </a:lnSpc>
              <a:spcBef>
                <a:spcPts val="0"/>
              </a:spcBef>
              <a:spcAft>
                <a:spcPts val="0"/>
              </a:spcAft>
              <a:buNone/>
            </a:pPr>
            <a:endParaRPr lang="en-US" sz="2499" b="0" i="0" u="none" strike="noStrike" cap="none" dirty="0">
              <a:solidFill>
                <a:srgbClr val="FFFFFF"/>
              </a:solidFill>
              <a:latin typeface="Rubik"/>
              <a:ea typeface="Rubik"/>
              <a:cs typeface="Rubik"/>
              <a:sym typeface="Rubik"/>
            </a:endParaRPr>
          </a:p>
          <a:p>
            <a:pPr marL="0" marR="0" lvl="0" indent="0" algn="l" rtl="0">
              <a:lnSpc>
                <a:spcPct val="140016"/>
              </a:lnSpc>
              <a:spcBef>
                <a:spcPts val="0"/>
              </a:spcBef>
              <a:spcAft>
                <a:spcPts val="0"/>
              </a:spcAft>
              <a:buNone/>
            </a:pPr>
            <a:endParaRPr lang="en-US" sz="2499" dirty="0">
              <a:solidFill>
                <a:srgbClr val="FFFFFF"/>
              </a:solidFill>
              <a:latin typeface="Rubik"/>
              <a:ea typeface="Rubik"/>
              <a:cs typeface="Rubik"/>
              <a:sym typeface="Rubik"/>
            </a:endParaRPr>
          </a:p>
          <a:p>
            <a:pPr marL="0" marR="0" lvl="0" indent="0" algn="l" rtl="0">
              <a:lnSpc>
                <a:spcPct val="140016"/>
              </a:lnSpc>
              <a:spcBef>
                <a:spcPts val="0"/>
              </a:spcBef>
              <a:spcAft>
                <a:spcPts val="0"/>
              </a:spcAft>
              <a:buNone/>
            </a:pPr>
            <a:endParaRPr lang="en-US" sz="2499" b="0" i="0" u="none" strike="noStrike" cap="none" dirty="0">
              <a:solidFill>
                <a:srgbClr val="FFFFFF"/>
              </a:solidFill>
              <a:latin typeface="Rubik"/>
              <a:ea typeface="Rubik"/>
              <a:cs typeface="Rubik"/>
              <a:sym typeface="Rubik"/>
            </a:endParaRPr>
          </a:p>
          <a:p>
            <a:pPr marL="0" marR="0" lvl="0" indent="0" algn="l" rtl="0">
              <a:lnSpc>
                <a:spcPct val="140016"/>
              </a:lnSpc>
              <a:spcBef>
                <a:spcPts val="0"/>
              </a:spcBef>
              <a:spcAft>
                <a:spcPts val="0"/>
              </a:spcAft>
              <a:buNone/>
            </a:pPr>
            <a:endParaRPr lang="en-US" sz="2499" dirty="0">
              <a:solidFill>
                <a:srgbClr val="FFFFFF"/>
              </a:solidFill>
              <a:latin typeface="Rubik"/>
              <a:ea typeface="Rubik"/>
              <a:cs typeface="Rubik"/>
              <a:sym typeface="Rubik"/>
            </a:endParaRPr>
          </a:p>
          <a:p>
            <a:pPr marL="0" marR="0" lvl="0" indent="0" algn="l" rtl="0">
              <a:lnSpc>
                <a:spcPct val="140016"/>
              </a:lnSpc>
              <a:spcBef>
                <a:spcPts val="0"/>
              </a:spcBef>
              <a:spcAft>
                <a:spcPts val="0"/>
              </a:spcAft>
              <a:buNone/>
            </a:pPr>
            <a:endParaRPr lang="en-US" sz="2499" b="0" i="0" u="none" strike="noStrike" cap="none" dirty="0">
              <a:solidFill>
                <a:srgbClr val="FFFFFF"/>
              </a:solidFill>
              <a:latin typeface="Rubik"/>
              <a:ea typeface="Rubik"/>
              <a:cs typeface="Rubik"/>
              <a:sym typeface="Rubik"/>
            </a:endParaRPr>
          </a:p>
          <a:p>
            <a:pPr marL="0" marR="0" lvl="0" indent="0" algn="l" rtl="0">
              <a:lnSpc>
                <a:spcPct val="140016"/>
              </a:lnSpc>
              <a:spcBef>
                <a:spcPts val="0"/>
              </a:spcBef>
              <a:spcAft>
                <a:spcPts val="0"/>
              </a:spcAft>
              <a:buNone/>
            </a:pPr>
            <a:endParaRPr lang="en-US" sz="2499" dirty="0">
              <a:solidFill>
                <a:srgbClr val="FFFFFF"/>
              </a:solidFill>
              <a:latin typeface="Rubik"/>
              <a:cs typeface="Rubik"/>
              <a:sym typeface="Rubik"/>
            </a:endParaRPr>
          </a:p>
          <a:p>
            <a:pPr marL="0" marR="0" lvl="0" indent="0" algn="l" rtl="0">
              <a:lnSpc>
                <a:spcPct val="140016"/>
              </a:lnSpc>
              <a:spcBef>
                <a:spcPts val="0"/>
              </a:spcBef>
              <a:spcAft>
                <a:spcPts val="0"/>
              </a:spcAft>
              <a:buNone/>
            </a:pPr>
            <a:endParaRPr dirty="0"/>
          </a:p>
        </p:txBody>
      </p:sp>
      <p:pic>
        <p:nvPicPr>
          <p:cNvPr id="2" name="Picture 2183569">
            <a:extLst>
              <a:ext uri="{FF2B5EF4-FFF2-40B4-BE49-F238E27FC236}">
                <a16:creationId xmlns:a16="http://schemas.microsoft.com/office/drawing/2014/main" id="{04A11AE1-BEFB-612A-FD5E-D327327DB81C}"/>
              </a:ext>
            </a:extLst>
          </p:cNvPr>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7544906" y="4398264"/>
            <a:ext cx="3467100" cy="4572000"/>
          </a:xfrm>
          <a:prstGeom prst="rect">
            <a:avLst/>
          </a:prstGeom>
          <a:noFill/>
          <a:ln w="127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6571662">
            <a:extLst>
              <a:ext uri="{FF2B5EF4-FFF2-40B4-BE49-F238E27FC236}">
                <a16:creationId xmlns:a16="http://schemas.microsoft.com/office/drawing/2014/main" id="{3640C66F-5F67-077C-369D-13CF443C8619}"/>
              </a:ext>
            </a:extLst>
          </p:cNvPr>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7544904" y="936657"/>
            <a:ext cx="3467099" cy="2976802"/>
          </a:xfrm>
          <a:prstGeom prst="rect">
            <a:avLst/>
          </a:prstGeom>
          <a:noFill/>
          <a:ln w="127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6">
            <a:extLst>
              <a:ext uri="{FF2B5EF4-FFF2-40B4-BE49-F238E27FC236}">
                <a16:creationId xmlns:a16="http://schemas.microsoft.com/office/drawing/2014/main" id="{91B0D794-C410-C95A-D557-ED95E0C2A2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93316" y="2721070"/>
            <a:ext cx="4038600" cy="3354388"/>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1734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357"/>
        <p:cNvGrpSpPr/>
        <p:nvPr/>
      </p:nvGrpSpPr>
      <p:grpSpPr>
        <a:xfrm>
          <a:off x="0" y="0"/>
          <a:ext cx="0" cy="0"/>
          <a:chOff x="0" y="0"/>
          <a:chExt cx="0" cy="0"/>
        </a:xfrm>
      </p:grpSpPr>
      <p:sp>
        <p:nvSpPr>
          <p:cNvPr id="391" name="Google Shape;391;p29"/>
          <p:cNvSpPr txBox="1"/>
          <p:nvPr/>
        </p:nvSpPr>
        <p:spPr>
          <a:xfrm>
            <a:off x="945932" y="1028930"/>
            <a:ext cx="5728657" cy="98488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dirty="0">
                <a:solidFill>
                  <a:srgbClr val="FFD47F"/>
                </a:solidFill>
                <a:latin typeface="Bungee"/>
                <a:ea typeface="Bungee"/>
                <a:cs typeface="Bungee"/>
                <a:sym typeface="Bungee"/>
              </a:rPr>
              <a:t>ARE THERE OTHER GALAXIES</a:t>
            </a:r>
            <a:r>
              <a:rPr lang="en-US" sz="3200" b="0" i="0" u="none" strike="noStrike" cap="none" dirty="0">
                <a:solidFill>
                  <a:srgbClr val="FFD47F"/>
                </a:solidFill>
                <a:latin typeface="Bungee"/>
                <a:ea typeface="Bungee"/>
                <a:cs typeface="Bungee"/>
                <a:sym typeface="Bungee"/>
              </a:rPr>
              <a:t>?</a:t>
            </a:r>
            <a:endParaRPr lang="en-US" sz="3200" dirty="0"/>
          </a:p>
        </p:txBody>
      </p:sp>
      <p:sp>
        <p:nvSpPr>
          <p:cNvPr id="392" name="Google Shape;392;p29"/>
          <p:cNvSpPr txBox="1"/>
          <p:nvPr/>
        </p:nvSpPr>
        <p:spPr>
          <a:xfrm>
            <a:off x="945931" y="2309839"/>
            <a:ext cx="5728657" cy="5685787"/>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2499" b="0" i="0" u="none" strike="noStrike" cap="none" dirty="0">
                <a:solidFill>
                  <a:srgbClr val="FFFFFF"/>
                </a:solidFill>
                <a:latin typeface="Rubik"/>
                <a:ea typeface="Rubik"/>
                <a:cs typeface="Rubik"/>
                <a:sym typeface="Rubik"/>
              </a:rPr>
              <a:t>Suddenly, our Universe was not just the Milky Way galaxy, but a cosmos filled with galaxies!</a:t>
            </a:r>
          </a:p>
          <a:p>
            <a:pPr marL="0" marR="0" lvl="0" indent="0" algn="l" rtl="0">
              <a:lnSpc>
                <a:spcPct val="140016"/>
              </a:lnSpc>
              <a:spcBef>
                <a:spcPts val="0"/>
              </a:spcBef>
              <a:spcAft>
                <a:spcPts val="0"/>
              </a:spcAft>
              <a:buNone/>
            </a:pPr>
            <a:endParaRPr lang="en-US" sz="2499" dirty="0">
              <a:solidFill>
                <a:srgbClr val="FFFFFF"/>
              </a:solidFill>
              <a:latin typeface="Rubik"/>
              <a:ea typeface="Rubik"/>
              <a:cs typeface="Rubik"/>
              <a:sym typeface="Rubik"/>
            </a:endParaRPr>
          </a:p>
          <a:p>
            <a:pPr marL="0" marR="0" lvl="0" indent="0" algn="l" rtl="0">
              <a:lnSpc>
                <a:spcPct val="140016"/>
              </a:lnSpc>
              <a:spcBef>
                <a:spcPts val="0"/>
              </a:spcBef>
              <a:spcAft>
                <a:spcPts val="0"/>
              </a:spcAft>
              <a:buNone/>
            </a:pPr>
            <a:endParaRPr lang="en-US" sz="2499" b="0" i="0" u="none" strike="noStrike" cap="none" dirty="0">
              <a:solidFill>
                <a:srgbClr val="FFFFFF"/>
              </a:solidFill>
              <a:latin typeface="Rubik"/>
              <a:ea typeface="Rubik"/>
              <a:cs typeface="Rubik"/>
              <a:sym typeface="Rubik"/>
            </a:endParaRPr>
          </a:p>
          <a:p>
            <a:pPr marL="0" marR="0" lvl="0" indent="0" algn="l" rtl="0">
              <a:lnSpc>
                <a:spcPct val="140016"/>
              </a:lnSpc>
              <a:spcBef>
                <a:spcPts val="0"/>
              </a:spcBef>
              <a:spcAft>
                <a:spcPts val="0"/>
              </a:spcAft>
              <a:buNone/>
            </a:pPr>
            <a:endParaRPr lang="en-US" sz="2499" dirty="0">
              <a:solidFill>
                <a:srgbClr val="FFFFFF"/>
              </a:solidFill>
              <a:latin typeface="Rubik"/>
              <a:ea typeface="Rubik"/>
              <a:cs typeface="Rubik"/>
              <a:sym typeface="Rubik"/>
            </a:endParaRPr>
          </a:p>
          <a:p>
            <a:pPr marL="0" marR="0" lvl="0" indent="0" algn="l" rtl="0">
              <a:lnSpc>
                <a:spcPct val="140016"/>
              </a:lnSpc>
              <a:spcBef>
                <a:spcPts val="0"/>
              </a:spcBef>
              <a:spcAft>
                <a:spcPts val="0"/>
              </a:spcAft>
              <a:buNone/>
            </a:pPr>
            <a:endParaRPr lang="en-US" sz="2499" b="0" i="0" u="none" strike="noStrike" cap="none" dirty="0">
              <a:solidFill>
                <a:srgbClr val="FFFFFF"/>
              </a:solidFill>
              <a:latin typeface="Rubik"/>
              <a:ea typeface="Rubik"/>
              <a:cs typeface="Rubik"/>
              <a:sym typeface="Rubik"/>
            </a:endParaRPr>
          </a:p>
          <a:p>
            <a:pPr marL="0" marR="0" lvl="0" indent="0" algn="l" rtl="0">
              <a:lnSpc>
                <a:spcPct val="140016"/>
              </a:lnSpc>
              <a:spcBef>
                <a:spcPts val="0"/>
              </a:spcBef>
              <a:spcAft>
                <a:spcPts val="0"/>
              </a:spcAft>
              <a:buNone/>
            </a:pPr>
            <a:endParaRPr lang="en-US" sz="2499" dirty="0">
              <a:solidFill>
                <a:srgbClr val="FFFFFF"/>
              </a:solidFill>
              <a:latin typeface="Rubik"/>
              <a:ea typeface="Rubik"/>
              <a:cs typeface="Rubik"/>
              <a:sym typeface="Rubik"/>
            </a:endParaRPr>
          </a:p>
          <a:p>
            <a:pPr marL="0" marR="0" lvl="0" indent="0" algn="l" rtl="0">
              <a:lnSpc>
                <a:spcPct val="140016"/>
              </a:lnSpc>
              <a:spcBef>
                <a:spcPts val="0"/>
              </a:spcBef>
              <a:spcAft>
                <a:spcPts val="0"/>
              </a:spcAft>
              <a:buNone/>
            </a:pPr>
            <a:endParaRPr lang="en-US" sz="2499" b="0" i="0" u="none" strike="noStrike" cap="none" dirty="0">
              <a:solidFill>
                <a:srgbClr val="FFFFFF"/>
              </a:solidFill>
              <a:latin typeface="Rubik"/>
              <a:ea typeface="Rubik"/>
              <a:cs typeface="Rubik"/>
              <a:sym typeface="Rubik"/>
            </a:endParaRPr>
          </a:p>
          <a:p>
            <a:pPr marL="0" marR="0" lvl="0" indent="0" algn="l" rtl="0">
              <a:lnSpc>
                <a:spcPct val="140016"/>
              </a:lnSpc>
              <a:spcBef>
                <a:spcPts val="0"/>
              </a:spcBef>
              <a:spcAft>
                <a:spcPts val="0"/>
              </a:spcAft>
              <a:buNone/>
            </a:pPr>
            <a:endParaRPr lang="en-US" sz="2499" dirty="0">
              <a:solidFill>
                <a:srgbClr val="FFFFFF"/>
              </a:solidFill>
              <a:latin typeface="Rubik"/>
              <a:cs typeface="Rubik"/>
              <a:sym typeface="Rubik"/>
            </a:endParaRPr>
          </a:p>
          <a:p>
            <a:pPr marL="0" marR="0" lvl="0" indent="0" algn="l" rtl="0">
              <a:lnSpc>
                <a:spcPct val="140016"/>
              </a:lnSpc>
              <a:spcBef>
                <a:spcPts val="0"/>
              </a:spcBef>
              <a:spcAft>
                <a:spcPts val="0"/>
              </a:spcAft>
              <a:buNone/>
            </a:pPr>
            <a:endParaRPr dirty="0"/>
          </a:p>
        </p:txBody>
      </p:sp>
      <p:pic>
        <p:nvPicPr>
          <p:cNvPr id="6" name="Picture 5" descr="A galaxy in space with many stars&#10;&#10;Description automatically generated">
            <a:extLst>
              <a:ext uri="{FF2B5EF4-FFF2-40B4-BE49-F238E27FC236}">
                <a16:creationId xmlns:a16="http://schemas.microsoft.com/office/drawing/2014/main" id="{49799090-B9A6-E313-F042-4055A38418C4}"/>
              </a:ext>
            </a:extLst>
          </p:cNvPr>
          <p:cNvPicPr>
            <a:picLocks noChangeAspect="1"/>
          </p:cNvPicPr>
          <p:nvPr/>
        </p:nvPicPr>
        <p:blipFill>
          <a:blip r:embed="rId3"/>
          <a:stretch>
            <a:fillRect/>
          </a:stretch>
        </p:blipFill>
        <p:spPr>
          <a:xfrm>
            <a:off x="8176726" y="1154919"/>
            <a:ext cx="9165342" cy="7995626"/>
          </a:xfrm>
          <a:prstGeom prst="rect">
            <a:avLst/>
          </a:prstGeom>
        </p:spPr>
      </p:pic>
      <p:pic>
        <p:nvPicPr>
          <p:cNvPr id="8" name="Picture 7" descr="A satellite in space with solar panels&#10;&#10;Description automatically generated">
            <a:extLst>
              <a:ext uri="{FF2B5EF4-FFF2-40B4-BE49-F238E27FC236}">
                <a16:creationId xmlns:a16="http://schemas.microsoft.com/office/drawing/2014/main" id="{FC6E3C88-330D-BDA5-070A-254C18120236}"/>
              </a:ext>
            </a:extLst>
          </p:cNvPr>
          <p:cNvPicPr>
            <a:picLocks noChangeAspect="1"/>
          </p:cNvPicPr>
          <p:nvPr/>
        </p:nvPicPr>
        <p:blipFill>
          <a:blip r:embed="rId4"/>
          <a:stretch>
            <a:fillRect/>
          </a:stretch>
        </p:blipFill>
        <p:spPr>
          <a:xfrm>
            <a:off x="945931" y="4523681"/>
            <a:ext cx="6163056" cy="4626864"/>
          </a:xfrm>
          <a:prstGeom prst="rect">
            <a:avLst/>
          </a:prstGeom>
        </p:spPr>
      </p:pic>
    </p:spTree>
    <p:extLst>
      <p:ext uri="{BB962C8B-B14F-4D97-AF65-F5344CB8AC3E}">
        <p14:creationId xmlns:p14="http://schemas.microsoft.com/office/powerpoint/2010/main" val="24157864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357"/>
        <p:cNvGrpSpPr/>
        <p:nvPr/>
      </p:nvGrpSpPr>
      <p:grpSpPr>
        <a:xfrm>
          <a:off x="0" y="0"/>
          <a:ext cx="0" cy="0"/>
          <a:chOff x="0" y="0"/>
          <a:chExt cx="0" cy="0"/>
        </a:xfrm>
      </p:grpSpPr>
      <p:sp>
        <p:nvSpPr>
          <p:cNvPr id="391" name="Google Shape;391;p29"/>
          <p:cNvSpPr txBox="1"/>
          <p:nvPr/>
        </p:nvSpPr>
        <p:spPr>
          <a:xfrm>
            <a:off x="11389343" y="1324954"/>
            <a:ext cx="5728657" cy="98488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dirty="0">
                <a:solidFill>
                  <a:srgbClr val="FFD47F"/>
                </a:solidFill>
                <a:latin typeface="Bungee"/>
                <a:ea typeface="Bungee"/>
                <a:cs typeface="Bungee"/>
                <a:sym typeface="Bungee"/>
              </a:rPr>
              <a:t>HOW OLD IS THE UNIVERSE?</a:t>
            </a:r>
            <a:endParaRPr lang="en-US" sz="3200" dirty="0"/>
          </a:p>
        </p:txBody>
      </p:sp>
      <p:sp>
        <p:nvSpPr>
          <p:cNvPr id="392" name="Google Shape;392;p29"/>
          <p:cNvSpPr txBox="1"/>
          <p:nvPr/>
        </p:nvSpPr>
        <p:spPr>
          <a:xfrm>
            <a:off x="11389342" y="2598597"/>
            <a:ext cx="5728657" cy="9454704"/>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2499" b="0" i="0" u="none" strike="noStrike" cap="none" dirty="0">
                <a:solidFill>
                  <a:srgbClr val="FFFFFF"/>
                </a:solidFill>
                <a:latin typeface="Rubik"/>
                <a:ea typeface="Rubik"/>
                <a:cs typeface="Rubik"/>
                <a:sym typeface="Rubik"/>
              </a:rPr>
              <a:t>Hubble also discovered that these distant galaxies are moving faster away from us!</a:t>
            </a:r>
          </a:p>
          <a:p>
            <a:pPr marL="0" marR="0" lvl="0" indent="0" algn="l" rtl="0">
              <a:lnSpc>
                <a:spcPct val="140016"/>
              </a:lnSpc>
              <a:spcBef>
                <a:spcPts val="0"/>
              </a:spcBef>
              <a:spcAft>
                <a:spcPts val="0"/>
              </a:spcAft>
              <a:buNone/>
            </a:pPr>
            <a:endParaRPr lang="en-US" sz="2499" dirty="0">
              <a:solidFill>
                <a:srgbClr val="FFFFFF"/>
              </a:solidFill>
              <a:latin typeface="Rubik"/>
              <a:ea typeface="Rubik"/>
              <a:cs typeface="Rubik"/>
              <a:sym typeface="Rubik"/>
            </a:endParaRPr>
          </a:p>
          <a:p>
            <a:pPr marL="0" marR="0" lvl="0" indent="0" algn="l" rtl="0">
              <a:lnSpc>
                <a:spcPct val="140016"/>
              </a:lnSpc>
              <a:spcBef>
                <a:spcPts val="0"/>
              </a:spcBef>
              <a:spcAft>
                <a:spcPts val="0"/>
              </a:spcAft>
              <a:buNone/>
            </a:pPr>
            <a:r>
              <a:rPr lang="en-US" sz="2499" b="0" i="0" u="none" strike="noStrike" cap="none" dirty="0">
                <a:solidFill>
                  <a:srgbClr val="FFFFFF"/>
                </a:solidFill>
                <a:latin typeface="Rubik"/>
                <a:ea typeface="Rubik"/>
                <a:cs typeface="Rubik"/>
                <a:sym typeface="Rubik"/>
              </a:rPr>
              <a:t>The universe is expanding!</a:t>
            </a:r>
          </a:p>
          <a:p>
            <a:pPr marL="0" marR="0" lvl="0" indent="0" algn="l" rtl="0">
              <a:lnSpc>
                <a:spcPct val="140016"/>
              </a:lnSpc>
              <a:spcBef>
                <a:spcPts val="0"/>
              </a:spcBef>
              <a:spcAft>
                <a:spcPts val="0"/>
              </a:spcAft>
              <a:buNone/>
            </a:pPr>
            <a:endParaRPr lang="en-US" sz="2499" dirty="0">
              <a:solidFill>
                <a:srgbClr val="FFFFFF"/>
              </a:solidFill>
              <a:latin typeface="Rubik"/>
              <a:ea typeface="Rubik"/>
              <a:cs typeface="Rubik"/>
              <a:sym typeface="Rubik"/>
            </a:endParaRPr>
          </a:p>
          <a:p>
            <a:pPr marL="0" marR="0" lvl="0" indent="0" algn="l" rtl="0">
              <a:lnSpc>
                <a:spcPct val="140016"/>
              </a:lnSpc>
              <a:spcBef>
                <a:spcPts val="0"/>
              </a:spcBef>
              <a:spcAft>
                <a:spcPts val="0"/>
              </a:spcAft>
              <a:buNone/>
            </a:pPr>
            <a:r>
              <a:rPr lang="en-US" sz="2499" b="0" i="0" u="none" strike="noStrike" cap="none" dirty="0">
                <a:solidFill>
                  <a:srgbClr val="FFFFFF"/>
                </a:solidFill>
                <a:latin typeface="Rubik"/>
                <a:ea typeface="Rubik"/>
                <a:cs typeface="Rubik"/>
                <a:sym typeface="Rubik"/>
              </a:rPr>
              <a:t>By measure the rate at which these galaxies are moving, we estimate that the universe </a:t>
            </a:r>
            <a:r>
              <a:rPr lang="en-US" sz="2499" dirty="0">
                <a:solidFill>
                  <a:srgbClr val="FFFFFF"/>
                </a:solidFill>
                <a:latin typeface="Rubik"/>
                <a:ea typeface="Rubik"/>
                <a:cs typeface="Rubik"/>
                <a:sym typeface="Rubik"/>
              </a:rPr>
              <a:t>started with a Big Bang, 13.6 Billion years ago!</a:t>
            </a:r>
            <a:endParaRPr lang="en-US" sz="2499" b="0" i="0" u="none" strike="noStrike" cap="none" dirty="0">
              <a:solidFill>
                <a:srgbClr val="FFFFFF"/>
              </a:solidFill>
              <a:latin typeface="Rubik"/>
              <a:ea typeface="Rubik"/>
              <a:cs typeface="Rubik"/>
              <a:sym typeface="Rubik"/>
            </a:endParaRPr>
          </a:p>
          <a:p>
            <a:pPr marL="0" marR="0" lvl="0" indent="0" algn="l" rtl="0">
              <a:lnSpc>
                <a:spcPct val="140016"/>
              </a:lnSpc>
              <a:spcBef>
                <a:spcPts val="0"/>
              </a:spcBef>
              <a:spcAft>
                <a:spcPts val="0"/>
              </a:spcAft>
              <a:buNone/>
            </a:pPr>
            <a:endParaRPr lang="en-US" sz="2499" dirty="0">
              <a:solidFill>
                <a:srgbClr val="FFFFFF"/>
              </a:solidFill>
              <a:latin typeface="Rubik"/>
              <a:ea typeface="Rubik"/>
              <a:cs typeface="Rubik"/>
              <a:sym typeface="Rubik"/>
            </a:endParaRPr>
          </a:p>
          <a:p>
            <a:pPr marL="0" marR="0" lvl="0" indent="0" algn="l" rtl="0">
              <a:lnSpc>
                <a:spcPct val="140016"/>
              </a:lnSpc>
              <a:spcBef>
                <a:spcPts val="0"/>
              </a:spcBef>
              <a:spcAft>
                <a:spcPts val="0"/>
              </a:spcAft>
              <a:buNone/>
            </a:pPr>
            <a:endParaRPr lang="en-US" sz="2499" b="0" i="0" u="none" strike="noStrike" cap="none" dirty="0">
              <a:solidFill>
                <a:srgbClr val="FFFFFF"/>
              </a:solidFill>
              <a:latin typeface="Rubik"/>
              <a:ea typeface="Rubik"/>
              <a:cs typeface="Rubik"/>
              <a:sym typeface="Rubik"/>
            </a:endParaRPr>
          </a:p>
          <a:p>
            <a:pPr marL="0" marR="0" lvl="0" indent="0" algn="l" rtl="0">
              <a:lnSpc>
                <a:spcPct val="140016"/>
              </a:lnSpc>
              <a:spcBef>
                <a:spcPts val="0"/>
              </a:spcBef>
              <a:spcAft>
                <a:spcPts val="0"/>
              </a:spcAft>
              <a:buNone/>
            </a:pPr>
            <a:endParaRPr lang="en-US" sz="2499" dirty="0">
              <a:solidFill>
                <a:srgbClr val="FFFFFF"/>
              </a:solidFill>
              <a:latin typeface="Rubik"/>
              <a:ea typeface="Rubik"/>
              <a:cs typeface="Rubik"/>
              <a:sym typeface="Rubik"/>
            </a:endParaRPr>
          </a:p>
          <a:p>
            <a:pPr marL="0" marR="0" lvl="0" indent="0" algn="l" rtl="0">
              <a:lnSpc>
                <a:spcPct val="140016"/>
              </a:lnSpc>
              <a:spcBef>
                <a:spcPts val="0"/>
              </a:spcBef>
              <a:spcAft>
                <a:spcPts val="0"/>
              </a:spcAft>
              <a:buNone/>
            </a:pPr>
            <a:endParaRPr lang="en-US" sz="2499" b="0" i="0" u="none" strike="noStrike" cap="none" dirty="0">
              <a:solidFill>
                <a:srgbClr val="FFFFFF"/>
              </a:solidFill>
              <a:latin typeface="Rubik"/>
              <a:ea typeface="Rubik"/>
              <a:cs typeface="Rubik"/>
              <a:sym typeface="Rubik"/>
            </a:endParaRPr>
          </a:p>
          <a:p>
            <a:pPr marL="0" marR="0" lvl="0" indent="0" algn="l" rtl="0">
              <a:lnSpc>
                <a:spcPct val="140016"/>
              </a:lnSpc>
              <a:spcBef>
                <a:spcPts val="0"/>
              </a:spcBef>
              <a:spcAft>
                <a:spcPts val="0"/>
              </a:spcAft>
              <a:buNone/>
            </a:pPr>
            <a:endParaRPr lang="en-US" sz="2499" dirty="0">
              <a:solidFill>
                <a:srgbClr val="FFFFFF"/>
              </a:solidFill>
              <a:latin typeface="Rubik"/>
              <a:ea typeface="Rubik"/>
              <a:cs typeface="Rubik"/>
              <a:sym typeface="Rubik"/>
            </a:endParaRPr>
          </a:p>
          <a:p>
            <a:pPr marL="0" marR="0" lvl="0" indent="0" algn="l" rtl="0">
              <a:lnSpc>
                <a:spcPct val="140016"/>
              </a:lnSpc>
              <a:spcBef>
                <a:spcPts val="0"/>
              </a:spcBef>
              <a:spcAft>
                <a:spcPts val="0"/>
              </a:spcAft>
              <a:buNone/>
            </a:pPr>
            <a:endParaRPr lang="en-US" sz="2499" b="0" i="0" u="none" strike="noStrike" cap="none" dirty="0">
              <a:solidFill>
                <a:srgbClr val="FFFFFF"/>
              </a:solidFill>
              <a:latin typeface="Rubik"/>
              <a:ea typeface="Rubik"/>
              <a:cs typeface="Rubik"/>
              <a:sym typeface="Rubik"/>
            </a:endParaRPr>
          </a:p>
          <a:p>
            <a:pPr marL="0" marR="0" lvl="0" indent="0" algn="l" rtl="0">
              <a:lnSpc>
                <a:spcPct val="140016"/>
              </a:lnSpc>
              <a:spcBef>
                <a:spcPts val="0"/>
              </a:spcBef>
              <a:spcAft>
                <a:spcPts val="0"/>
              </a:spcAft>
              <a:buNone/>
            </a:pPr>
            <a:endParaRPr lang="en-US" sz="2499" dirty="0">
              <a:solidFill>
                <a:srgbClr val="FFFFFF"/>
              </a:solidFill>
              <a:latin typeface="Rubik"/>
              <a:cs typeface="Rubik"/>
              <a:sym typeface="Rubik"/>
            </a:endParaRPr>
          </a:p>
          <a:p>
            <a:pPr marL="0" marR="0" lvl="0" indent="0" algn="l" rtl="0">
              <a:lnSpc>
                <a:spcPct val="140016"/>
              </a:lnSpc>
              <a:spcBef>
                <a:spcPts val="0"/>
              </a:spcBef>
              <a:spcAft>
                <a:spcPts val="0"/>
              </a:spcAft>
              <a:buNone/>
            </a:pPr>
            <a:endParaRPr dirty="0"/>
          </a:p>
        </p:txBody>
      </p:sp>
      <p:grpSp>
        <p:nvGrpSpPr>
          <p:cNvPr id="2" name="Group 8">
            <a:extLst>
              <a:ext uri="{FF2B5EF4-FFF2-40B4-BE49-F238E27FC236}">
                <a16:creationId xmlns:a16="http://schemas.microsoft.com/office/drawing/2014/main" id="{DC2DB454-5B17-3480-B236-3D26FE9D4358}"/>
              </a:ext>
            </a:extLst>
          </p:cNvPr>
          <p:cNvGrpSpPr>
            <a:grpSpLocks noChangeAspect="1"/>
          </p:cNvGrpSpPr>
          <p:nvPr/>
        </p:nvGrpSpPr>
        <p:grpSpPr bwMode="auto">
          <a:xfrm>
            <a:off x="1170000" y="1426369"/>
            <a:ext cx="9946482" cy="7434262"/>
            <a:chOff x="864" y="1008"/>
            <a:chExt cx="4177" cy="3122"/>
          </a:xfrm>
        </p:grpSpPr>
        <p:pic>
          <p:nvPicPr>
            <p:cNvPr id="3" name="Picture 3">
              <a:extLst>
                <a:ext uri="{FF2B5EF4-FFF2-40B4-BE49-F238E27FC236}">
                  <a16:creationId xmlns:a16="http://schemas.microsoft.com/office/drawing/2014/main" id="{EBFC4793-1D0F-9525-2253-0E477485AC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 y="1008"/>
              <a:ext cx="4177" cy="31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7">
              <a:extLst>
                <a:ext uri="{FF2B5EF4-FFF2-40B4-BE49-F238E27FC236}">
                  <a16:creationId xmlns:a16="http://schemas.microsoft.com/office/drawing/2014/main" id="{F8268F16-26FC-DBE8-D6A4-2BFC2C399FA2}"/>
                </a:ext>
              </a:extLst>
            </p:cNvPr>
            <p:cNvSpPr>
              <a:spLocks noChangeArrowheads="1"/>
            </p:cNvSpPr>
            <p:nvPr/>
          </p:nvSpPr>
          <p:spPr bwMode="auto">
            <a:xfrm>
              <a:off x="2976" y="2400"/>
              <a:ext cx="480" cy="144"/>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4605428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276"/>
        <p:cNvGrpSpPr/>
        <p:nvPr/>
      </p:nvGrpSpPr>
      <p:grpSpPr>
        <a:xfrm>
          <a:off x="0" y="0"/>
          <a:ext cx="0" cy="0"/>
          <a:chOff x="0" y="0"/>
          <a:chExt cx="0" cy="0"/>
        </a:xfrm>
      </p:grpSpPr>
      <p:sp>
        <p:nvSpPr>
          <p:cNvPr id="277" name="Google Shape;277;p25"/>
          <p:cNvSpPr/>
          <p:nvPr/>
        </p:nvSpPr>
        <p:spPr>
          <a:xfrm>
            <a:off x="14247085" y="2092563"/>
            <a:ext cx="3501833" cy="7372280"/>
          </a:xfrm>
          <a:custGeom>
            <a:avLst/>
            <a:gdLst/>
            <a:ahLst/>
            <a:cxnLst/>
            <a:rect l="l" t="t" r="r" b="b"/>
            <a:pathLst>
              <a:path w="3501833" h="7372280" extrusionOk="0">
                <a:moveTo>
                  <a:pt x="0" y="0"/>
                </a:moveTo>
                <a:lnTo>
                  <a:pt x="3501833" y="0"/>
                </a:lnTo>
                <a:lnTo>
                  <a:pt x="3501833" y="7372280"/>
                </a:lnTo>
                <a:lnTo>
                  <a:pt x="0" y="7372280"/>
                </a:lnTo>
                <a:lnTo>
                  <a:pt x="0" y="0"/>
                </a:lnTo>
                <a:close/>
              </a:path>
            </a:pathLst>
          </a:custGeom>
          <a:blipFill rotWithShape="1">
            <a:blip r:embed="rId3">
              <a:alphaModFix/>
            </a:blip>
            <a:stretch>
              <a:fillRect/>
            </a:stretch>
          </a:blipFill>
          <a:ln>
            <a:noFill/>
          </a:ln>
        </p:spPr>
        <p:txBody>
          <a:bodyPr/>
          <a:lstStyle/>
          <a:p>
            <a:endParaRPr lang="en-US"/>
          </a:p>
        </p:txBody>
      </p:sp>
      <p:sp>
        <p:nvSpPr>
          <p:cNvPr id="281" name="Google Shape;281;p25"/>
          <p:cNvSpPr txBox="1"/>
          <p:nvPr/>
        </p:nvSpPr>
        <p:spPr>
          <a:xfrm>
            <a:off x="1744980" y="65341"/>
            <a:ext cx="14798040" cy="1891030"/>
          </a:xfrm>
          <a:prstGeom prst="rect">
            <a:avLst/>
          </a:prstGeom>
          <a:noFill/>
          <a:ln>
            <a:noFill/>
          </a:ln>
        </p:spPr>
        <p:txBody>
          <a:bodyPr spcFirstLastPara="1" wrap="square" lIns="0" tIns="0" rIns="0" bIns="0" anchor="t" anchorCtr="0">
            <a:spAutoFit/>
          </a:bodyPr>
          <a:lstStyle/>
          <a:p>
            <a:pPr marL="0" marR="0" lvl="0" indent="0" algn="ctr" rtl="0">
              <a:lnSpc>
                <a:spcPct val="128000"/>
              </a:lnSpc>
              <a:spcBef>
                <a:spcPts val="0"/>
              </a:spcBef>
              <a:spcAft>
                <a:spcPts val="0"/>
              </a:spcAft>
              <a:buNone/>
            </a:pPr>
            <a:r>
              <a:rPr lang="en-US" sz="4800" b="0" i="0" u="none" strike="noStrike" cap="none" dirty="0">
                <a:solidFill>
                  <a:srgbClr val="FFD47F"/>
                </a:solidFill>
                <a:latin typeface="Bungee"/>
                <a:ea typeface="Bungee"/>
                <a:cs typeface="Bungee"/>
                <a:sym typeface="Bungee"/>
              </a:rPr>
              <a:t>TELESCOPES HAVE CHANGED OUR UNDERSTANDING OF THE UNIVERSE…</a:t>
            </a:r>
            <a:endParaRPr sz="4800" dirty="0"/>
          </a:p>
        </p:txBody>
      </p:sp>
      <p:sp>
        <p:nvSpPr>
          <p:cNvPr id="294" name="Google Shape;294;p25"/>
          <p:cNvSpPr txBox="1"/>
          <p:nvPr/>
        </p:nvSpPr>
        <p:spPr>
          <a:xfrm>
            <a:off x="5192248" y="5802161"/>
            <a:ext cx="3870900" cy="538800"/>
          </a:xfrm>
          <a:prstGeom prst="rect">
            <a:avLst/>
          </a:prstGeom>
          <a:noFill/>
          <a:ln>
            <a:noFill/>
          </a:ln>
        </p:spPr>
        <p:txBody>
          <a:bodyPr spcFirstLastPara="1" wrap="square" lIns="0" tIns="0" rIns="0" bIns="0" anchor="t" anchorCtr="0">
            <a:spAutoFit/>
          </a:bodyPr>
          <a:lstStyle/>
          <a:p>
            <a:pPr marL="0" marR="0" lvl="0" indent="0" algn="ctr" rtl="0">
              <a:lnSpc>
                <a:spcPct val="199000"/>
              </a:lnSpc>
              <a:spcBef>
                <a:spcPts val="0"/>
              </a:spcBef>
              <a:spcAft>
                <a:spcPts val="0"/>
              </a:spcAft>
              <a:buNone/>
            </a:pPr>
            <a:r>
              <a:rPr lang="en-US" sz="3500" b="0" i="0" u="none" strike="noStrike" cap="none">
                <a:solidFill>
                  <a:srgbClr val="05203B"/>
                </a:solidFill>
                <a:latin typeface="Rubik"/>
                <a:ea typeface="Rubik"/>
                <a:cs typeface="Rubik"/>
                <a:sym typeface="Rubik"/>
              </a:rPr>
              <a:t>Venus</a:t>
            </a:r>
            <a:endParaRPr/>
          </a:p>
        </p:txBody>
      </p:sp>
      <p:sp>
        <p:nvSpPr>
          <p:cNvPr id="295" name="Google Shape;295;p25"/>
          <p:cNvSpPr txBox="1"/>
          <p:nvPr/>
        </p:nvSpPr>
        <p:spPr>
          <a:xfrm>
            <a:off x="5192248" y="8460609"/>
            <a:ext cx="3870900" cy="538800"/>
          </a:xfrm>
          <a:prstGeom prst="rect">
            <a:avLst/>
          </a:prstGeom>
          <a:noFill/>
          <a:ln>
            <a:noFill/>
          </a:ln>
        </p:spPr>
        <p:txBody>
          <a:bodyPr spcFirstLastPara="1" wrap="square" lIns="0" tIns="0" rIns="0" bIns="0" anchor="t" anchorCtr="0">
            <a:spAutoFit/>
          </a:bodyPr>
          <a:lstStyle/>
          <a:p>
            <a:pPr marL="0" marR="0" lvl="0" indent="0" algn="ctr" rtl="0">
              <a:lnSpc>
                <a:spcPct val="199000"/>
              </a:lnSpc>
              <a:spcBef>
                <a:spcPts val="0"/>
              </a:spcBef>
              <a:spcAft>
                <a:spcPts val="0"/>
              </a:spcAft>
              <a:buNone/>
            </a:pPr>
            <a:r>
              <a:rPr lang="en-US" sz="3500" b="0" i="0" u="none" strike="noStrike" cap="none">
                <a:solidFill>
                  <a:srgbClr val="05203B"/>
                </a:solidFill>
                <a:latin typeface="Rubik"/>
                <a:ea typeface="Rubik"/>
                <a:cs typeface="Rubik"/>
                <a:sym typeface="Rubik"/>
              </a:rPr>
              <a:t>Mercury</a:t>
            </a:r>
            <a:endParaRPr/>
          </a:p>
        </p:txBody>
      </p:sp>
      <p:sp>
        <p:nvSpPr>
          <p:cNvPr id="300" name="Google Shape;300;p25"/>
          <p:cNvSpPr txBox="1"/>
          <p:nvPr/>
        </p:nvSpPr>
        <p:spPr>
          <a:xfrm>
            <a:off x="9062999" y="5802161"/>
            <a:ext cx="4032900" cy="538800"/>
          </a:xfrm>
          <a:prstGeom prst="rect">
            <a:avLst/>
          </a:prstGeom>
          <a:noFill/>
          <a:ln>
            <a:noFill/>
          </a:ln>
        </p:spPr>
        <p:txBody>
          <a:bodyPr spcFirstLastPara="1" wrap="square" lIns="0" tIns="0" rIns="0" bIns="0" anchor="t" anchorCtr="0">
            <a:spAutoFit/>
          </a:bodyPr>
          <a:lstStyle/>
          <a:p>
            <a:pPr marL="0" marR="0" lvl="0" indent="0" algn="ctr" rtl="0">
              <a:lnSpc>
                <a:spcPct val="199000"/>
              </a:lnSpc>
              <a:spcBef>
                <a:spcPts val="0"/>
              </a:spcBef>
              <a:spcAft>
                <a:spcPts val="0"/>
              </a:spcAft>
              <a:buNone/>
            </a:pPr>
            <a:r>
              <a:rPr lang="en-US" sz="3500" b="0" i="0" u="none" strike="noStrike" cap="none">
                <a:solidFill>
                  <a:srgbClr val="05203B"/>
                </a:solidFill>
                <a:latin typeface="Rubik"/>
                <a:ea typeface="Rubik"/>
                <a:cs typeface="Rubik"/>
                <a:sym typeface="Rubik"/>
              </a:rPr>
              <a:t>Mars</a:t>
            </a:r>
            <a:endParaRPr/>
          </a:p>
        </p:txBody>
      </p:sp>
      <p:sp>
        <p:nvSpPr>
          <p:cNvPr id="301" name="Google Shape;301;p25"/>
          <p:cNvSpPr txBox="1"/>
          <p:nvPr/>
        </p:nvSpPr>
        <p:spPr>
          <a:xfrm>
            <a:off x="9062999" y="8460609"/>
            <a:ext cx="4032900" cy="538800"/>
          </a:xfrm>
          <a:prstGeom prst="rect">
            <a:avLst/>
          </a:prstGeom>
          <a:noFill/>
          <a:ln>
            <a:noFill/>
          </a:ln>
        </p:spPr>
        <p:txBody>
          <a:bodyPr spcFirstLastPara="1" wrap="square" lIns="0" tIns="0" rIns="0" bIns="0" anchor="t" anchorCtr="0">
            <a:spAutoFit/>
          </a:bodyPr>
          <a:lstStyle/>
          <a:p>
            <a:pPr marL="0" marR="0" lvl="0" indent="0" algn="ctr" rtl="0">
              <a:lnSpc>
                <a:spcPct val="199000"/>
              </a:lnSpc>
              <a:spcBef>
                <a:spcPts val="0"/>
              </a:spcBef>
              <a:spcAft>
                <a:spcPts val="0"/>
              </a:spcAft>
              <a:buNone/>
            </a:pPr>
            <a:r>
              <a:rPr lang="en-US" sz="3500" b="0" i="0" u="none" strike="noStrike" cap="none">
                <a:solidFill>
                  <a:srgbClr val="05203B"/>
                </a:solidFill>
                <a:latin typeface="Rubik"/>
                <a:ea typeface="Rubik"/>
                <a:cs typeface="Rubik"/>
                <a:sym typeface="Rubik"/>
              </a:rPr>
              <a:t>Saturn</a:t>
            </a:r>
            <a:endParaRPr/>
          </a:p>
        </p:txBody>
      </p:sp>
      <p:sp>
        <p:nvSpPr>
          <p:cNvPr id="302" name="Google Shape;302;p25"/>
          <p:cNvSpPr/>
          <p:nvPr/>
        </p:nvSpPr>
        <p:spPr>
          <a:xfrm rot="10725780">
            <a:off x="-725340" y="6215273"/>
            <a:ext cx="5858663" cy="5878482"/>
          </a:xfrm>
          <a:custGeom>
            <a:avLst/>
            <a:gdLst/>
            <a:ahLst/>
            <a:cxnLst/>
            <a:rect l="l" t="t" r="r" b="b"/>
            <a:pathLst>
              <a:path w="5858663" h="5878482" extrusionOk="0">
                <a:moveTo>
                  <a:pt x="0" y="0"/>
                </a:moveTo>
                <a:lnTo>
                  <a:pt x="5858662" y="0"/>
                </a:lnTo>
                <a:lnTo>
                  <a:pt x="5858662" y="5878482"/>
                </a:lnTo>
                <a:lnTo>
                  <a:pt x="0" y="5878482"/>
                </a:lnTo>
                <a:lnTo>
                  <a:pt x="0" y="0"/>
                </a:lnTo>
                <a:close/>
              </a:path>
            </a:pathLst>
          </a:custGeom>
          <a:blipFill rotWithShape="1">
            <a:blip r:embed="rId4">
              <a:alphaModFix/>
            </a:blip>
            <a:stretch>
              <a:fillRect/>
            </a:stretch>
          </a:blipFill>
          <a:ln>
            <a:noFill/>
          </a:ln>
        </p:spPr>
        <p:txBody>
          <a:bodyPr/>
          <a:lstStyle/>
          <a:p>
            <a:endParaRPr lang="en-US"/>
          </a:p>
        </p:txBody>
      </p:sp>
      <p:pic>
        <p:nvPicPr>
          <p:cNvPr id="3" name="Picture 2" descr="A screenshot of a computer screen&#10;&#10;Description automatically generated">
            <a:extLst>
              <a:ext uri="{FF2B5EF4-FFF2-40B4-BE49-F238E27FC236}">
                <a16:creationId xmlns:a16="http://schemas.microsoft.com/office/drawing/2014/main" id="{AE1C6379-DDAA-9A7A-E5D8-CA5BF0748E7D}"/>
              </a:ext>
            </a:extLst>
          </p:cNvPr>
          <p:cNvPicPr>
            <a:picLocks noChangeAspect="1"/>
          </p:cNvPicPr>
          <p:nvPr/>
        </p:nvPicPr>
        <p:blipFill>
          <a:blip r:embed="rId5"/>
          <a:stretch>
            <a:fillRect/>
          </a:stretch>
        </p:blipFill>
        <p:spPr>
          <a:xfrm>
            <a:off x="5588827" y="1791151"/>
            <a:ext cx="7452360" cy="7802880"/>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144"/>
        <p:cNvGrpSpPr/>
        <p:nvPr/>
      </p:nvGrpSpPr>
      <p:grpSpPr>
        <a:xfrm>
          <a:off x="0" y="0"/>
          <a:ext cx="0" cy="0"/>
          <a:chOff x="0" y="0"/>
          <a:chExt cx="0" cy="0"/>
        </a:xfrm>
      </p:grpSpPr>
      <p:pic>
        <p:nvPicPr>
          <p:cNvPr id="145" name="Google Shape;145;p16"/>
          <p:cNvPicPr preferRelativeResize="0"/>
          <p:nvPr/>
        </p:nvPicPr>
        <p:blipFill>
          <a:blip r:embed="rId3"/>
          <a:srcRect l="12500" r="12500"/>
          <a:stretch/>
        </p:blipFill>
        <p:spPr>
          <a:xfrm>
            <a:off x="1247400" y="2899300"/>
            <a:ext cx="4146600" cy="4146600"/>
          </a:xfrm>
          <a:prstGeom prst="ellipse">
            <a:avLst/>
          </a:prstGeom>
          <a:noFill/>
          <a:ln>
            <a:noFill/>
          </a:ln>
        </p:spPr>
      </p:pic>
      <p:sp>
        <p:nvSpPr>
          <p:cNvPr id="146" name="Google Shape;146;p16"/>
          <p:cNvSpPr txBox="1"/>
          <p:nvPr/>
        </p:nvSpPr>
        <p:spPr>
          <a:xfrm>
            <a:off x="2524806" y="1020445"/>
            <a:ext cx="13238388" cy="997196"/>
          </a:xfrm>
          <a:prstGeom prst="rect">
            <a:avLst/>
          </a:prstGeom>
          <a:noFill/>
          <a:ln>
            <a:noFill/>
          </a:ln>
        </p:spPr>
        <p:txBody>
          <a:bodyPr spcFirstLastPara="1" wrap="square" lIns="0" tIns="0" rIns="0" bIns="0" anchor="t" anchorCtr="0">
            <a:spAutoFit/>
          </a:bodyPr>
          <a:lstStyle/>
          <a:p>
            <a:pPr marL="0" marR="0" lvl="0" indent="0" algn="ctr" rtl="0">
              <a:lnSpc>
                <a:spcPct val="120003"/>
              </a:lnSpc>
              <a:spcBef>
                <a:spcPts val="0"/>
              </a:spcBef>
              <a:spcAft>
                <a:spcPts val="0"/>
              </a:spcAft>
              <a:buNone/>
            </a:pPr>
            <a:r>
              <a:rPr lang="en-US" sz="5400" dirty="0">
                <a:solidFill>
                  <a:srgbClr val="FFD47F"/>
                </a:solidFill>
                <a:latin typeface="Bungee"/>
                <a:ea typeface="Bungee"/>
                <a:cs typeface="Bungee"/>
                <a:sym typeface="Bungee"/>
              </a:rPr>
              <a:t>ANSWERING</a:t>
            </a:r>
            <a:r>
              <a:rPr lang="en-US" sz="5400" b="0" i="0" u="none" strike="noStrike" cap="none" dirty="0">
                <a:solidFill>
                  <a:srgbClr val="FFD47F"/>
                </a:solidFill>
                <a:latin typeface="Bungee"/>
                <a:ea typeface="Bungee"/>
                <a:cs typeface="Bungee"/>
                <a:sym typeface="Bungee"/>
              </a:rPr>
              <a:t> BIG QUESTIONS…</a:t>
            </a:r>
            <a:endParaRPr sz="5400" dirty="0"/>
          </a:p>
        </p:txBody>
      </p:sp>
      <p:sp>
        <p:nvSpPr>
          <p:cNvPr id="147" name="Google Shape;147;p16"/>
          <p:cNvSpPr/>
          <p:nvPr/>
        </p:nvSpPr>
        <p:spPr>
          <a:xfrm flipH="1">
            <a:off x="15503086" y="916120"/>
            <a:ext cx="2524806" cy="2501083"/>
          </a:xfrm>
          <a:custGeom>
            <a:avLst/>
            <a:gdLst/>
            <a:ahLst/>
            <a:cxnLst/>
            <a:rect l="l" t="t" r="r" b="b"/>
            <a:pathLst>
              <a:path w="2524806" h="2501083" extrusionOk="0">
                <a:moveTo>
                  <a:pt x="2524806" y="0"/>
                </a:moveTo>
                <a:lnTo>
                  <a:pt x="0" y="0"/>
                </a:lnTo>
                <a:lnTo>
                  <a:pt x="0" y="2501083"/>
                </a:lnTo>
                <a:lnTo>
                  <a:pt x="2524806" y="2501083"/>
                </a:lnTo>
                <a:lnTo>
                  <a:pt x="2524806" y="0"/>
                </a:lnTo>
                <a:close/>
              </a:path>
            </a:pathLst>
          </a:custGeom>
          <a:blipFill rotWithShape="1">
            <a:blip r:embed="rId4">
              <a:alphaModFix/>
            </a:blip>
            <a:stretch>
              <a:fillRect/>
            </a:stretch>
          </a:blipFill>
          <a:ln>
            <a:noFill/>
          </a:ln>
        </p:spPr>
        <p:txBody>
          <a:bodyPr/>
          <a:lstStyle/>
          <a:p>
            <a:endParaRPr lang="en-US"/>
          </a:p>
        </p:txBody>
      </p:sp>
      <p:sp>
        <p:nvSpPr>
          <p:cNvPr id="148" name="Google Shape;148;p16"/>
          <p:cNvSpPr/>
          <p:nvPr/>
        </p:nvSpPr>
        <p:spPr>
          <a:xfrm>
            <a:off x="-808540" y="1634808"/>
            <a:ext cx="2524806" cy="2501083"/>
          </a:xfrm>
          <a:custGeom>
            <a:avLst/>
            <a:gdLst/>
            <a:ahLst/>
            <a:cxnLst/>
            <a:rect l="l" t="t" r="r" b="b"/>
            <a:pathLst>
              <a:path w="2524806" h="2501083" extrusionOk="0">
                <a:moveTo>
                  <a:pt x="0" y="0"/>
                </a:moveTo>
                <a:lnTo>
                  <a:pt x="2524806" y="0"/>
                </a:lnTo>
                <a:lnTo>
                  <a:pt x="2524806" y="2501083"/>
                </a:lnTo>
                <a:lnTo>
                  <a:pt x="0" y="2501083"/>
                </a:lnTo>
                <a:lnTo>
                  <a:pt x="0" y="0"/>
                </a:lnTo>
                <a:close/>
              </a:path>
            </a:pathLst>
          </a:custGeom>
          <a:blipFill rotWithShape="1">
            <a:blip r:embed="rId4">
              <a:alphaModFix/>
            </a:blip>
            <a:stretch>
              <a:fillRect/>
            </a:stretch>
          </a:blipFill>
          <a:ln>
            <a:noFill/>
          </a:ln>
        </p:spPr>
        <p:txBody>
          <a:bodyPr/>
          <a:lstStyle/>
          <a:p>
            <a:endParaRPr lang="en-US"/>
          </a:p>
        </p:txBody>
      </p:sp>
      <p:sp>
        <p:nvSpPr>
          <p:cNvPr id="149" name="Google Shape;149;p16"/>
          <p:cNvSpPr txBox="1"/>
          <p:nvPr/>
        </p:nvSpPr>
        <p:spPr>
          <a:xfrm>
            <a:off x="1028700" y="7217427"/>
            <a:ext cx="4584125" cy="92333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3000" b="1" i="0" u="none" strike="noStrike" cap="none" dirty="0">
                <a:solidFill>
                  <a:srgbClr val="FFFFFF"/>
                </a:solidFill>
                <a:latin typeface="Rubik"/>
                <a:ea typeface="Rubik"/>
                <a:cs typeface="Rubik"/>
                <a:sym typeface="Rubik"/>
              </a:rPr>
              <a:t>Is Earth the center of the </a:t>
            </a:r>
            <a:r>
              <a:rPr lang="en-US" sz="3000" b="1" dirty="0">
                <a:solidFill>
                  <a:srgbClr val="FFFFFF"/>
                </a:solidFill>
                <a:latin typeface="Rubik"/>
                <a:ea typeface="Rubik"/>
                <a:cs typeface="Rubik"/>
                <a:sym typeface="Rubik"/>
              </a:rPr>
              <a:t>universe</a:t>
            </a:r>
            <a:r>
              <a:rPr lang="en-US" sz="3000" b="1" i="0" u="none" strike="noStrike" cap="none" dirty="0">
                <a:solidFill>
                  <a:srgbClr val="FFFFFF"/>
                </a:solidFill>
                <a:latin typeface="Rubik"/>
                <a:ea typeface="Rubik"/>
                <a:cs typeface="Rubik"/>
                <a:sym typeface="Rubik"/>
              </a:rPr>
              <a:t>?</a:t>
            </a:r>
            <a:endParaRPr dirty="0"/>
          </a:p>
        </p:txBody>
      </p:sp>
      <p:sp>
        <p:nvSpPr>
          <p:cNvPr id="150" name="Google Shape;150;p16"/>
          <p:cNvSpPr txBox="1"/>
          <p:nvPr/>
        </p:nvSpPr>
        <p:spPr>
          <a:xfrm>
            <a:off x="6713079" y="7217427"/>
            <a:ext cx="4861842" cy="92333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3000" b="1" dirty="0">
                <a:solidFill>
                  <a:srgbClr val="FFFFFF"/>
                </a:solidFill>
                <a:latin typeface="Rubik"/>
                <a:cs typeface="Rubik"/>
                <a:sym typeface="Rubik"/>
              </a:rPr>
              <a:t>Is the Solar System at the center of the Galaxy?</a:t>
            </a:r>
            <a:endParaRPr dirty="0"/>
          </a:p>
        </p:txBody>
      </p:sp>
      <p:sp>
        <p:nvSpPr>
          <p:cNvPr id="151" name="Google Shape;151;p16"/>
          <p:cNvSpPr txBox="1"/>
          <p:nvPr/>
        </p:nvSpPr>
        <p:spPr>
          <a:xfrm>
            <a:off x="12675175" y="7217427"/>
            <a:ext cx="4584125" cy="92333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3000" b="1" dirty="0">
                <a:solidFill>
                  <a:srgbClr val="FFFFFF"/>
                </a:solidFill>
                <a:latin typeface="Rubik"/>
                <a:cs typeface="Rubik"/>
                <a:sym typeface="Rubik"/>
              </a:rPr>
              <a:t>Are there more galaxies?</a:t>
            </a:r>
            <a:endParaRPr dirty="0"/>
          </a:p>
        </p:txBody>
      </p:sp>
      <p:sp>
        <p:nvSpPr>
          <p:cNvPr id="152" name="Google Shape;152;p16"/>
          <p:cNvSpPr txBox="1"/>
          <p:nvPr/>
        </p:nvSpPr>
        <p:spPr>
          <a:xfrm>
            <a:off x="1028700" y="8312659"/>
            <a:ext cx="4584125" cy="1093248"/>
          </a:xfrm>
          <a:prstGeom prst="rect">
            <a:avLst/>
          </a:prstGeom>
          <a:noFill/>
          <a:ln>
            <a:noFill/>
          </a:ln>
        </p:spPr>
        <p:txBody>
          <a:bodyPr spcFirstLastPara="1" wrap="square" lIns="0" tIns="0" rIns="0" bIns="0" anchor="t" anchorCtr="0">
            <a:spAutoFit/>
          </a:bodyPr>
          <a:lstStyle/>
          <a:p>
            <a:pPr marL="0" marR="0" lvl="0" indent="0" algn="ctr" rtl="0">
              <a:lnSpc>
                <a:spcPct val="148000"/>
              </a:lnSpc>
              <a:spcBef>
                <a:spcPts val="0"/>
              </a:spcBef>
              <a:spcAft>
                <a:spcPts val="0"/>
              </a:spcAft>
              <a:buNone/>
            </a:pPr>
            <a:r>
              <a:rPr lang="en-US" sz="2400" dirty="0">
                <a:solidFill>
                  <a:srgbClr val="FFFFFF"/>
                </a:solidFill>
                <a:latin typeface="Rubik"/>
                <a:cs typeface="Rubik"/>
                <a:sym typeface="Rubik"/>
              </a:rPr>
              <a:t>How far are the stars? What are they made of?</a:t>
            </a:r>
            <a:endParaRPr lang="en-US" dirty="0"/>
          </a:p>
        </p:txBody>
      </p:sp>
      <p:sp>
        <p:nvSpPr>
          <p:cNvPr id="153" name="Google Shape;153;p16"/>
          <p:cNvSpPr txBox="1"/>
          <p:nvPr/>
        </p:nvSpPr>
        <p:spPr>
          <a:xfrm>
            <a:off x="6851938" y="8312659"/>
            <a:ext cx="4584125" cy="1093248"/>
          </a:xfrm>
          <a:prstGeom prst="rect">
            <a:avLst/>
          </a:prstGeom>
          <a:noFill/>
          <a:ln>
            <a:noFill/>
          </a:ln>
        </p:spPr>
        <p:txBody>
          <a:bodyPr spcFirstLastPara="1" wrap="square" lIns="0" tIns="0" rIns="0" bIns="0" anchor="t" anchorCtr="0">
            <a:spAutoFit/>
          </a:bodyPr>
          <a:lstStyle/>
          <a:p>
            <a:pPr marL="0" marR="0" lvl="0" indent="0" algn="ctr" rtl="0">
              <a:lnSpc>
                <a:spcPct val="148000"/>
              </a:lnSpc>
              <a:spcBef>
                <a:spcPts val="0"/>
              </a:spcBef>
              <a:spcAft>
                <a:spcPts val="0"/>
              </a:spcAft>
              <a:buNone/>
            </a:pPr>
            <a:r>
              <a:rPr lang="en-US" sz="2400" b="0" i="0" u="none" strike="noStrike" cap="none" dirty="0">
                <a:solidFill>
                  <a:srgbClr val="FFFFFF"/>
                </a:solidFill>
                <a:latin typeface="Rubik"/>
                <a:ea typeface="Rubik"/>
                <a:cs typeface="Rubik"/>
                <a:sym typeface="Rubik"/>
              </a:rPr>
              <a:t>Are there planets outside of our solar system?</a:t>
            </a:r>
            <a:endParaRPr dirty="0"/>
          </a:p>
        </p:txBody>
      </p:sp>
      <p:sp>
        <p:nvSpPr>
          <p:cNvPr id="154" name="Google Shape;154;p16"/>
          <p:cNvSpPr txBox="1"/>
          <p:nvPr/>
        </p:nvSpPr>
        <p:spPr>
          <a:xfrm>
            <a:off x="12674312" y="8312659"/>
            <a:ext cx="4584125" cy="546625"/>
          </a:xfrm>
          <a:prstGeom prst="rect">
            <a:avLst/>
          </a:prstGeom>
          <a:noFill/>
          <a:ln>
            <a:noFill/>
          </a:ln>
        </p:spPr>
        <p:txBody>
          <a:bodyPr spcFirstLastPara="1" wrap="square" lIns="0" tIns="0" rIns="0" bIns="0" anchor="t" anchorCtr="0">
            <a:spAutoFit/>
          </a:bodyPr>
          <a:lstStyle/>
          <a:p>
            <a:pPr marL="0" marR="0" lvl="0" indent="0" algn="ctr" rtl="0">
              <a:lnSpc>
                <a:spcPct val="148000"/>
              </a:lnSpc>
              <a:spcBef>
                <a:spcPts val="0"/>
              </a:spcBef>
              <a:spcAft>
                <a:spcPts val="0"/>
              </a:spcAft>
              <a:buNone/>
            </a:pPr>
            <a:r>
              <a:rPr lang="en-US" sz="2400" dirty="0">
                <a:solidFill>
                  <a:srgbClr val="FFFFFF"/>
                </a:solidFill>
                <a:latin typeface="Rubik"/>
                <a:cs typeface="Rubik"/>
                <a:sym typeface="Rubik"/>
              </a:rPr>
              <a:t>How old is the universe?</a:t>
            </a:r>
            <a:endParaRPr dirty="0"/>
          </a:p>
        </p:txBody>
      </p:sp>
      <p:pic>
        <p:nvPicPr>
          <p:cNvPr id="155" name="Google Shape;155;p16"/>
          <p:cNvPicPr preferRelativeResize="0"/>
          <p:nvPr/>
        </p:nvPicPr>
        <p:blipFill>
          <a:blip r:embed="rId5"/>
          <a:srcRect l="12500" r="12500"/>
          <a:stretch/>
        </p:blipFill>
        <p:spPr>
          <a:xfrm>
            <a:off x="7070700" y="2899300"/>
            <a:ext cx="4146600" cy="4146600"/>
          </a:xfrm>
          <a:prstGeom prst="ellipse">
            <a:avLst/>
          </a:prstGeom>
          <a:noFill/>
          <a:ln>
            <a:noFill/>
          </a:ln>
        </p:spPr>
      </p:pic>
      <p:pic>
        <p:nvPicPr>
          <p:cNvPr id="156" name="Google Shape;156;p16"/>
          <p:cNvPicPr preferRelativeResize="0"/>
          <p:nvPr/>
        </p:nvPicPr>
        <p:blipFill>
          <a:blip r:embed="rId6"/>
          <a:srcRect l="1150" r="1150"/>
          <a:stretch/>
        </p:blipFill>
        <p:spPr>
          <a:xfrm>
            <a:off x="12893063" y="2899300"/>
            <a:ext cx="4146600" cy="4146600"/>
          </a:xfrm>
          <a:prstGeom prst="ellipse">
            <a:avLst/>
          </a:prstGeom>
          <a:noFill/>
          <a:ln>
            <a:noFill/>
          </a:ln>
        </p:spPr>
      </p:pic>
    </p:spTree>
    <p:extLst>
      <p:ext uri="{BB962C8B-B14F-4D97-AF65-F5344CB8AC3E}">
        <p14:creationId xmlns:p14="http://schemas.microsoft.com/office/powerpoint/2010/main" val="4289442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306"/>
        <p:cNvGrpSpPr/>
        <p:nvPr/>
      </p:nvGrpSpPr>
      <p:grpSpPr>
        <a:xfrm>
          <a:off x="0" y="0"/>
          <a:ext cx="0" cy="0"/>
          <a:chOff x="0" y="0"/>
          <a:chExt cx="0" cy="0"/>
        </a:xfrm>
      </p:grpSpPr>
      <p:sp>
        <p:nvSpPr>
          <p:cNvPr id="307" name="Google Shape;307;p26"/>
          <p:cNvSpPr/>
          <p:nvPr/>
        </p:nvSpPr>
        <p:spPr>
          <a:xfrm rot="852931">
            <a:off x="907756" y="2396696"/>
            <a:ext cx="4073846" cy="4017830"/>
          </a:xfrm>
          <a:custGeom>
            <a:avLst/>
            <a:gdLst/>
            <a:ahLst/>
            <a:cxnLst/>
            <a:rect l="l" t="t" r="r" b="b"/>
            <a:pathLst>
              <a:path w="4073846" h="4017830" extrusionOk="0">
                <a:moveTo>
                  <a:pt x="0" y="0"/>
                </a:moveTo>
                <a:lnTo>
                  <a:pt x="4073845" y="0"/>
                </a:lnTo>
                <a:lnTo>
                  <a:pt x="4073845" y="4017830"/>
                </a:lnTo>
                <a:lnTo>
                  <a:pt x="0" y="4017830"/>
                </a:lnTo>
                <a:lnTo>
                  <a:pt x="0" y="0"/>
                </a:lnTo>
                <a:close/>
              </a:path>
            </a:pathLst>
          </a:custGeom>
          <a:blipFill rotWithShape="1">
            <a:blip r:embed="rId3">
              <a:alphaModFix/>
            </a:blip>
            <a:stretch>
              <a:fillRect/>
            </a:stretch>
          </a:blipFill>
          <a:ln>
            <a:noFill/>
          </a:ln>
        </p:spPr>
        <p:txBody>
          <a:bodyPr/>
          <a:lstStyle/>
          <a:p>
            <a:endParaRPr lang="en-US"/>
          </a:p>
        </p:txBody>
      </p:sp>
      <p:sp>
        <p:nvSpPr>
          <p:cNvPr id="308" name="Google Shape;308;p26"/>
          <p:cNvSpPr txBox="1"/>
          <p:nvPr/>
        </p:nvSpPr>
        <p:spPr>
          <a:xfrm>
            <a:off x="3822524" y="1652505"/>
            <a:ext cx="10813812" cy="1181862"/>
          </a:xfrm>
          <a:prstGeom prst="rect">
            <a:avLst/>
          </a:prstGeom>
          <a:noFill/>
          <a:ln>
            <a:noFill/>
          </a:ln>
        </p:spPr>
        <p:txBody>
          <a:bodyPr spcFirstLastPara="1" wrap="square" lIns="0" tIns="0" rIns="0" bIns="0" anchor="t" anchorCtr="0">
            <a:spAutoFit/>
          </a:bodyPr>
          <a:lstStyle/>
          <a:p>
            <a:pPr marL="0" marR="0" lvl="0" indent="0" algn="ctr" rtl="0">
              <a:lnSpc>
                <a:spcPct val="128000"/>
              </a:lnSpc>
              <a:spcBef>
                <a:spcPts val="0"/>
              </a:spcBef>
              <a:spcAft>
                <a:spcPts val="0"/>
              </a:spcAft>
              <a:buNone/>
            </a:pPr>
            <a:r>
              <a:rPr lang="en-US" sz="6000" dirty="0">
                <a:solidFill>
                  <a:srgbClr val="FFD47F"/>
                </a:solidFill>
                <a:latin typeface="Bungee"/>
                <a:sym typeface="Bungee"/>
              </a:rPr>
              <a:t>HANS LIPPERSHEY!</a:t>
            </a:r>
            <a:endParaRPr dirty="0"/>
          </a:p>
        </p:txBody>
      </p:sp>
      <p:cxnSp>
        <p:nvCxnSpPr>
          <p:cNvPr id="310" name="Google Shape;310;p26"/>
          <p:cNvCxnSpPr/>
          <p:nvPr/>
        </p:nvCxnSpPr>
        <p:spPr>
          <a:xfrm>
            <a:off x="947482" y="1130666"/>
            <a:ext cx="5829569" cy="0"/>
          </a:xfrm>
          <a:prstGeom prst="straightConnector1">
            <a:avLst/>
          </a:prstGeom>
          <a:noFill/>
          <a:ln w="85725" cap="rnd" cmpd="sng">
            <a:solidFill>
              <a:srgbClr val="FA735C"/>
            </a:solidFill>
            <a:prstDash val="solid"/>
            <a:round/>
            <a:headEnd type="none" w="sm" len="sm"/>
            <a:tailEnd type="none" w="sm" len="sm"/>
          </a:ln>
        </p:spPr>
      </p:cxnSp>
      <p:cxnSp>
        <p:nvCxnSpPr>
          <p:cNvPr id="311" name="Google Shape;311;p26"/>
          <p:cNvCxnSpPr/>
          <p:nvPr/>
        </p:nvCxnSpPr>
        <p:spPr>
          <a:xfrm>
            <a:off x="11510950" y="1130666"/>
            <a:ext cx="5829569" cy="0"/>
          </a:xfrm>
          <a:prstGeom prst="straightConnector1">
            <a:avLst/>
          </a:prstGeom>
          <a:noFill/>
          <a:ln w="85725" cap="rnd" cmpd="sng">
            <a:solidFill>
              <a:srgbClr val="FA735C"/>
            </a:solidFill>
            <a:prstDash val="solid"/>
            <a:round/>
            <a:headEnd type="none" w="sm" len="sm"/>
            <a:tailEnd type="none" w="sm" len="sm"/>
          </a:ln>
        </p:spPr>
      </p:cxnSp>
      <p:sp>
        <p:nvSpPr>
          <p:cNvPr id="312" name="Google Shape;312;p26"/>
          <p:cNvSpPr/>
          <p:nvPr/>
        </p:nvSpPr>
        <p:spPr>
          <a:xfrm rot="-408747">
            <a:off x="12758680" y="1992918"/>
            <a:ext cx="7766685" cy="8229600"/>
          </a:xfrm>
          <a:custGeom>
            <a:avLst/>
            <a:gdLst/>
            <a:ahLst/>
            <a:cxnLst/>
            <a:rect l="l" t="t" r="r" b="b"/>
            <a:pathLst>
              <a:path w="7766685" h="8229600" extrusionOk="0">
                <a:moveTo>
                  <a:pt x="0" y="0"/>
                </a:moveTo>
                <a:lnTo>
                  <a:pt x="7766685" y="0"/>
                </a:lnTo>
                <a:lnTo>
                  <a:pt x="7766685" y="8229600"/>
                </a:lnTo>
                <a:lnTo>
                  <a:pt x="0" y="8229600"/>
                </a:lnTo>
                <a:lnTo>
                  <a:pt x="0" y="0"/>
                </a:lnTo>
                <a:close/>
              </a:path>
            </a:pathLst>
          </a:custGeom>
          <a:blipFill rotWithShape="1">
            <a:blip r:embed="rId4">
              <a:alphaModFix/>
            </a:blip>
            <a:stretch>
              <a:fillRect/>
            </a:stretch>
          </a:blipFill>
          <a:ln>
            <a:noFill/>
          </a:ln>
        </p:spPr>
        <p:txBody>
          <a:bodyPr/>
          <a:lstStyle/>
          <a:p>
            <a:endParaRPr lang="en-US"/>
          </a:p>
        </p:txBody>
      </p:sp>
      <p:sp>
        <p:nvSpPr>
          <p:cNvPr id="313" name="Google Shape;313;p26"/>
          <p:cNvSpPr txBox="1"/>
          <p:nvPr/>
        </p:nvSpPr>
        <p:spPr>
          <a:xfrm>
            <a:off x="7233445" y="864284"/>
            <a:ext cx="3821111" cy="551815"/>
          </a:xfrm>
          <a:prstGeom prst="rect">
            <a:avLst/>
          </a:prstGeom>
          <a:noFill/>
          <a:ln>
            <a:noFill/>
          </a:ln>
        </p:spPr>
        <p:txBody>
          <a:bodyPr spcFirstLastPara="1" wrap="square" lIns="0" tIns="0" rIns="0" bIns="0" anchor="t" anchorCtr="0">
            <a:spAutoFit/>
          </a:bodyPr>
          <a:lstStyle/>
          <a:p>
            <a:pPr marL="0" marR="0" lvl="0" indent="0" algn="ctr" rtl="0">
              <a:lnSpc>
                <a:spcPct val="103000"/>
              </a:lnSpc>
              <a:spcBef>
                <a:spcPts val="0"/>
              </a:spcBef>
              <a:spcAft>
                <a:spcPts val="0"/>
              </a:spcAft>
              <a:buNone/>
            </a:pPr>
            <a:r>
              <a:rPr lang="en-US" sz="3500" b="0" i="0" u="none" strike="noStrike" cap="none">
                <a:solidFill>
                  <a:srgbClr val="FA735C"/>
                </a:solidFill>
                <a:latin typeface="Bungee"/>
                <a:ea typeface="Bungee"/>
                <a:cs typeface="Bungee"/>
                <a:sym typeface="Bungee"/>
              </a:rPr>
              <a:t>Answer</a:t>
            </a:r>
            <a:endParaRPr/>
          </a:p>
        </p:txBody>
      </p:sp>
      <p:pic>
        <p:nvPicPr>
          <p:cNvPr id="3" name="Picture 2" descr="A close-up of a person&#10;&#10;Description automatically generated">
            <a:extLst>
              <a:ext uri="{FF2B5EF4-FFF2-40B4-BE49-F238E27FC236}">
                <a16:creationId xmlns:a16="http://schemas.microsoft.com/office/drawing/2014/main" id="{0A23EE0D-4A3A-7C01-326E-AD441C5BEEC1}"/>
              </a:ext>
            </a:extLst>
          </p:cNvPr>
          <p:cNvPicPr>
            <a:picLocks noChangeAspect="1"/>
          </p:cNvPicPr>
          <p:nvPr/>
        </p:nvPicPr>
        <p:blipFill>
          <a:blip r:embed="rId5"/>
          <a:stretch>
            <a:fillRect/>
          </a:stretch>
        </p:blipFill>
        <p:spPr>
          <a:xfrm>
            <a:off x="7838962" y="2796541"/>
            <a:ext cx="2610076" cy="331117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396"/>
        <p:cNvGrpSpPr/>
        <p:nvPr/>
      </p:nvGrpSpPr>
      <p:grpSpPr>
        <a:xfrm>
          <a:off x="0" y="0"/>
          <a:ext cx="0" cy="0"/>
          <a:chOff x="0" y="0"/>
          <a:chExt cx="0" cy="0"/>
        </a:xfrm>
      </p:grpSpPr>
      <p:sp>
        <p:nvSpPr>
          <p:cNvPr id="397" name="Google Shape;397;p30"/>
          <p:cNvSpPr/>
          <p:nvPr/>
        </p:nvSpPr>
        <p:spPr>
          <a:xfrm>
            <a:off x="14190100" y="685951"/>
            <a:ext cx="4256147" cy="3708168"/>
          </a:xfrm>
          <a:custGeom>
            <a:avLst/>
            <a:gdLst/>
            <a:ahLst/>
            <a:cxnLst/>
            <a:rect l="l" t="t" r="r" b="b"/>
            <a:pathLst>
              <a:path w="4256147" h="3708168" extrusionOk="0">
                <a:moveTo>
                  <a:pt x="0" y="0"/>
                </a:moveTo>
                <a:lnTo>
                  <a:pt x="4256147" y="0"/>
                </a:lnTo>
                <a:lnTo>
                  <a:pt x="4256147" y="3708167"/>
                </a:lnTo>
                <a:lnTo>
                  <a:pt x="0" y="3708167"/>
                </a:lnTo>
                <a:lnTo>
                  <a:pt x="0" y="0"/>
                </a:lnTo>
                <a:close/>
              </a:path>
            </a:pathLst>
          </a:custGeom>
          <a:blipFill rotWithShape="1">
            <a:blip r:embed="rId3">
              <a:alphaModFix/>
            </a:blip>
            <a:stretch>
              <a:fillRect/>
            </a:stretch>
          </a:blipFill>
          <a:ln>
            <a:noFill/>
          </a:ln>
        </p:spPr>
        <p:txBody>
          <a:bodyPr/>
          <a:lstStyle/>
          <a:p>
            <a:endParaRPr lang="en-US"/>
          </a:p>
        </p:txBody>
      </p:sp>
      <p:sp>
        <p:nvSpPr>
          <p:cNvPr id="398" name="Google Shape;398;p30"/>
          <p:cNvSpPr/>
          <p:nvPr/>
        </p:nvSpPr>
        <p:spPr>
          <a:xfrm>
            <a:off x="-771609" y="-1685475"/>
            <a:ext cx="3878815" cy="3873967"/>
          </a:xfrm>
          <a:custGeom>
            <a:avLst/>
            <a:gdLst/>
            <a:ahLst/>
            <a:cxnLst/>
            <a:rect l="l" t="t" r="r" b="b"/>
            <a:pathLst>
              <a:path w="3878815" h="3873967" extrusionOk="0">
                <a:moveTo>
                  <a:pt x="0" y="0"/>
                </a:moveTo>
                <a:lnTo>
                  <a:pt x="3878815" y="0"/>
                </a:lnTo>
                <a:lnTo>
                  <a:pt x="3878815" y="3873967"/>
                </a:lnTo>
                <a:lnTo>
                  <a:pt x="0" y="3873967"/>
                </a:lnTo>
                <a:lnTo>
                  <a:pt x="0" y="0"/>
                </a:lnTo>
                <a:close/>
              </a:path>
            </a:pathLst>
          </a:custGeom>
          <a:blipFill rotWithShape="1">
            <a:blip r:embed="rId4">
              <a:alphaModFix/>
            </a:blip>
            <a:stretch>
              <a:fillRect/>
            </a:stretch>
          </a:blipFill>
          <a:ln>
            <a:noFill/>
          </a:ln>
        </p:spPr>
        <p:txBody>
          <a:bodyPr/>
          <a:lstStyle/>
          <a:p>
            <a:endParaRPr lang="en-US"/>
          </a:p>
        </p:txBody>
      </p:sp>
      <p:sp>
        <p:nvSpPr>
          <p:cNvPr id="399" name="Google Shape;399;p30"/>
          <p:cNvSpPr txBox="1"/>
          <p:nvPr/>
        </p:nvSpPr>
        <p:spPr>
          <a:xfrm>
            <a:off x="873294" y="2624129"/>
            <a:ext cx="15550719" cy="2127377"/>
          </a:xfrm>
          <a:prstGeom prst="rect">
            <a:avLst/>
          </a:prstGeom>
          <a:noFill/>
          <a:ln>
            <a:noFill/>
          </a:ln>
        </p:spPr>
        <p:txBody>
          <a:bodyPr spcFirstLastPara="1" wrap="square" lIns="0" tIns="0" rIns="0" bIns="0" anchor="t" anchorCtr="0">
            <a:spAutoFit/>
          </a:bodyPr>
          <a:lstStyle/>
          <a:p>
            <a:pPr marL="0" marR="0" lvl="0" indent="0" algn="ctr" rtl="0">
              <a:lnSpc>
                <a:spcPct val="128000"/>
              </a:lnSpc>
              <a:spcBef>
                <a:spcPts val="0"/>
              </a:spcBef>
              <a:spcAft>
                <a:spcPts val="0"/>
              </a:spcAft>
              <a:buNone/>
            </a:pPr>
            <a:r>
              <a:rPr lang="en-US" sz="5400" b="0" i="0" u="none" strike="noStrike" cap="none" dirty="0">
                <a:solidFill>
                  <a:srgbClr val="FFD47F"/>
                </a:solidFill>
                <a:latin typeface="Bungee"/>
                <a:ea typeface="Bungee"/>
                <a:cs typeface="Bungee"/>
                <a:sym typeface="Bungee"/>
              </a:rPr>
              <a:t>changing our understanding of our place in the universe!</a:t>
            </a:r>
            <a:endParaRPr sz="5400" dirty="0"/>
          </a:p>
        </p:txBody>
      </p:sp>
      <p:sp>
        <p:nvSpPr>
          <p:cNvPr id="401" name="Google Shape;401;p30"/>
          <p:cNvSpPr txBox="1"/>
          <p:nvPr/>
        </p:nvSpPr>
        <p:spPr>
          <a:xfrm>
            <a:off x="6715741" y="9047051"/>
            <a:ext cx="11217159" cy="1107996"/>
          </a:xfrm>
          <a:prstGeom prst="rect">
            <a:avLst/>
          </a:prstGeom>
          <a:noFill/>
          <a:ln>
            <a:noFill/>
          </a:ln>
        </p:spPr>
        <p:txBody>
          <a:bodyPr spcFirstLastPara="1" wrap="square" lIns="0" tIns="0" rIns="0" bIns="0" anchor="t" anchorCtr="0">
            <a:spAutoFit/>
          </a:bodyPr>
          <a:lstStyle/>
          <a:p>
            <a:pPr marL="0" marR="0" lvl="0" indent="0" algn="ctr" rtl="0">
              <a:lnSpc>
                <a:spcPct val="120008"/>
              </a:lnSpc>
              <a:spcBef>
                <a:spcPts val="0"/>
              </a:spcBef>
              <a:spcAft>
                <a:spcPts val="0"/>
              </a:spcAft>
              <a:buNone/>
            </a:pPr>
            <a:r>
              <a:rPr lang="en-US" sz="3000" b="0" i="0" u="none" strike="noStrike" cap="none" dirty="0">
                <a:solidFill>
                  <a:srgbClr val="FFFFFF"/>
                </a:solidFill>
                <a:latin typeface="Rubik"/>
                <a:ea typeface="Rubik"/>
                <a:cs typeface="Rubik"/>
                <a:sym typeface="Rubik"/>
              </a:rPr>
              <a:t>… to a very small planet in an immense expanding universe</a:t>
            </a:r>
          </a:p>
          <a:p>
            <a:pPr marL="0" marR="0" lvl="0" indent="0" algn="ctr" rtl="0">
              <a:lnSpc>
                <a:spcPct val="120008"/>
              </a:lnSpc>
              <a:spcBef>
                <a:spcPts val="0"/>
              </a:spcBef>
              <a:spcAft>
                <a:spcPts val="0"/>
              </a:spcAft>
              <a:buNone/>
            </a:pPr>
            <a:endParaRPr sz="3000" dirty="0"/>
          </a:p>
        </p:txBody>
      </p:sp>
      <p:sp>
        <p:nvSpPr>
          <p:cNvPr id="404" name="Google Shape;404;p30"/>
          <p:cNvSpPr txBox="1"/>
          <p:nvPr/>
        </p:nvSpPr>
        <p:spPr>
          <a:xfrm>
            <a:off x="-1332975" y="4751506"/>
            <a:ext cx="10854708" cy="55399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000" b="1" i="0" u="none" strike="noStrike" cap="none" dirty="0">
                <a:solidFill>
                  <a:srgbClr val="FFFFFF"/>
                </a:solidFill>
                <a:latin typeface="Rubik"/>
                <a:ea typeface="Rubik"/>
                <a:cs typeface="Rubik"/>
                <a:sym typeface="Rubik"/>
              </a:rPr>
              <a:t>From the center of the universe…</a:t>
            </a:r>
          </a:p>
        </p:txBody>
      </p:sp>
      <p:pic>
        <p:nvPicPr>
          <p:cNvPr id="3" name="Picture 2" descr="A map of the world&#10;&#10;Description automatically generated">
            <a:extLst>
              <a:ext uri="{FF2B5EF4-FFF2-40B4-BE49-F238E27FC236}">
                <a16:creationId xmlns:a16="http://schemas.microsoft.com/office/drawing/2014/main" id="{E9DED2C5-8AF1-B2F0-F14A-24249D8C0DFF}"/>
              </a:ext>
            </a:extLst>
          </p:cNvPr>
          <p:cNvPicPr>
            <a:picLocks noChangeAspect="1"/>
          </p:cNvPicPr>
          <p:nvPr/>
        </p:nvPicPr>
        <p:blipFill>
          <a:blip r:embed="rId5"/>
          <a:stretch>
            <a:fillRect/>
          </a:stretch>
        </p:blipFill>
        <p:spPr>
          <a:xfrm>
            <a:off x="1363724" y="5369799"/>
            <a:ext cx="5191596" cy="3831095"/>
          </a:xfrm>
          <a:prstGeom prst="rect">
            <a:avLst/>
          </a:prstGeom>
        </p:spPr>
      </p:pic>
      <p:pic>
        <p:nvPicPr>
          <p:cNvPr id="4" name="Picture 6">
            <a:extLst>
              <a:ext uri="{FF2B5EF4-FFF2-40B4-BE49-F238E27FC236}">
                <a16:creationId xmlns:a16="http://schemas.microsoft.com/office/drawing/2014/main" id="{396EE9D6-8492-C0BA-0456-99EF4A317A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13820"/>
          <a:stretch>
            <a:fillRect/>
          </a:stretch>
        </p:blipFill>
        <p:spPr bwMode="auto">
          <a:xfrm>
            <a:off x="9651380" y="4763214"/>
            <a:ext cx="5345880" cy="40838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F5FAC"/>
        </a:solidFill>
        <a:effectLst/>
      </p:bgPr>
    </p:bg>
    <p:spTree>
      <p:nvGrpSpPr>
        <p:cNvPr id="1" name="Shape 206"/>
        <p:cNvGrpSpPr/>
        <p:nvPr/>
      </p:nvGrpSpPr>
      <p:grpSpPr>
        <a:xfrm>
          <a:off x="0" y="0"/>
          <a:ext cx="0" cy="0"/>
          <a:chOff x="0" y="0"/>
          <a:chExt cx="0" cy="0"/>
        </a:xfrm>
      </p:grpSpPr>
      <p:sp>
        <p:nvSpPr>
          <p:cNvPr id="207" name="Google Shape;207;p20"/>
          <p:cNvSpPr/>
          <p:nvPr/>
        </p:nvSpPr>
        <p:spPr>
          <a:xfrm flipH="1">
            <a:off x="-5097128" y="4498635"/>
            <a:ext cx="8255364" cy="7347274"/>
          </a:xfrm>
          <a:custGeom>
            <a:avLst/>
            <a:gdLst/>
            <a:ahLst/>
            <a:cxnLst/>
            <a:rect l="l" t="t" r="r" b="b"/>
            <a:pathLst>
              <a:path w="8255364" h="7347274" extrusionOk="0">
                <a:moveTo>
                  <a:pt x="8255365" y="0"/>
                </a:moveTo>
                <a:lnTo>
                  <a:pt x="0" y="0"/>
                </a:lnTo>
                <a:lnTo>
                  <a:pt x="0" y="7347274"/>
                </a:lnTo>
                <a:lnTo>
                  <a:pt x="8255365" y="7347274"/>
                </a:lnTo>
                <a:lnTo>
                  <a:pt x="8255365" y="0"/>
                </a:lnTo>
                <a:close/>
              </a:path>
            </a:pathLst>
          </a:custGeom>
          <a:blipFill rotWithShape="1">
            <a:blip r:embed="rId3">
              <a:alphaModFix/>
            </a:blip>
            <a:stretch>
              <a:fillRect/>
            </a:stretch>
          </a:blipFill>
          <a:ln>
            <a:noFill/>
          </a:ln>
        </p:spPr>
        <p:txBody>
          <a:bodyPr/>
          <a:lstStyle/>
          <a:p>
            <a:endParaRPr lang="en-US"/>
          </a:p>
        </p:txBody>
      </p:sp>
      <p:sp>
        <p:nvSpPr>
          <p:cNvPr id="208" name="Google Shape;208;p20"/>
          <p:cNvSpPr/>
          <p:nvPr/>
        </p:nvSpPr>
        <p:spPr>
          <a:xfrm rot="2868228">
            <a:off x="-669555" y="-1008159"/>
            <a:ext cx="5083096" cy="5107170"/>
          </a:xfrm>
          <a:custGeom>
            <a:avLst/>
            <a:gdLst/>
            <a:ahLst/>
            <a:cxnLst/>
            <a:rect l="l" t="t" r="r" b="b"/>
            <a:pathLst>
              <a:path w="5083096" h="5107170" extrusionOk="0">
                <a:moveTo>
                  <a:pt x="0" y="0"/>
                </a:moveTo>
                <a:lnTo>
                  <a:pt x="5083096" y="0"/>
                </a:lnTo>
                <a:lnTo>
                  <a:pt x="5083096" y="5107170"/>
                </a:lnTo>
                <a:lnTo>
                  <a:pt x="0" y="5107170"/>
                </a:lnTo>
                <a:lnTo>
                  <a:pt x="0" y="0"/>
                </a:lnTo>
                <a:close/>
              </a:path>
            </a:pathLst>
          </a:custGeom>
          <a:blipFill rotWithShape="1">
            <a:blip r:embed="rId4">
              <a:alphaModFix/>
            </a:blip>
            <a:stretch>
              <a:fillRect/>
            </a:stretch>
          </a:blipFill>
          <a:ln>
            <a:noFill/>
          </a:ln>
        </p:spPr>
        <p:txBody>
          <a:bodyPr/>
          <a:lstStyle/>
          <a:p>
            <a:endParaRPr lang="en-US"/>
          </a:p>
        </p:txBody>
      </p:sp>
      <p:sp>
        <p:nvSpPr>
          <p:cNvPr id="209" name="Google Shape;209;p20"/>
          <p:cNvSpPr txBox="1"/>
          <p:nvPr/>
        </p:nvSpPr>
        <p:spPr>
          <a:xfrm>
            <a:off x="3158237" y="4279560"/>
            <a:ext cx="12003611" cy="1218795"/>
          </a:xfrm>
          <a:prstGeom prst="rect">
            <a:avLst/>
          </a:prstGeom>
          <a:noFill/>
          <a:ln>
            <a:noFill/>
          </a:ln>
        </p:spPr>
        <p:txBody>
          <a:bodyPr spcFirstLastPara="1" wrap="square" lIns="0" tIns="0" rIns="0" bIns="0" anchor="t" anchorCtr="0">
            <a:spAutoFit/>
          </a:bodyPr>
          <a:lstStyle/>
          <a:p>
            <a:pPr marL="0" marR="0" lvl="0" indent="0" algn="ctr" rtl="0">
              <a:lnSpc>
                <a:spcPct val="119996"/>
              </a:lnSpc>
              <a:spcBef>
                <a:spcPts val="0"/>
              </a:spcBef>
              <a:spcAft>
                <a:spcPts val="0"/>
              </a:spcAft>
              <a:buNone/>
            </a:pPr>
            <a:r>
              <a:rPr lang="en-US" sz="6600" b="0" i="0" u="none" strike="noStrike" cap="none" dirty="0">
                <a:solidFill>
                  <a:srgbClr val="FFFFFF"/>
                </a:solidFill>
                <a:latin typeface="Bungee"/>
                <a:ea typeface="Bungee"/>
                <a:cs typeface="Bungee"/>
                <a:sym typeface="Bungee"/>
              </a:rPr>
              <a:t>QUESTIONS?</a:t>
            </a:r>
            <a:endParaRPr sz="6600" dirty="0"/>
          </a:p>
        </p:txBody>
      </p:sp>
      <p:sp>
        <p:nvSpPr>
          <p:cNvPr id="210" name="Google Shape;210;p20"/>
          <p:cNvSpPr/>
          <p:nvPr/>
        </p:nvSpPr>
        <p:spPr>
          <a:xfrm flipH="1">
            <a:off x="6050386" y="6863811"/>
            <a:ext cx="12770607" cy="11365840"/>
          </a:xfrm>
          <a:custGeom>
            <a:avLst/>
            <a:gdLst/>
            <a:ahLst/>
            <a:cxnLst/>
            <a:rect l="l" t="t" r="r" b="b"/>
            <a:pathLst>
              <a:path w="12770607" h="11365840" extrusionOk="0">
                <a:moveTo>
                  <a:pt x="12770607" y="0"/>
                </a:moveTo>
                <a:lnTo>
                  <a:pt x="0" y="0"/>
                </a:lnTo>
                <a:lnTo>
                  <a:pt x="0" y="11365840"/>
                </a:lnTo>
                <a:lnTo>
                  <a:pt x="12770607" y="11365840"/>
                </a:lnTo>
                <a:lnTo>
                  <a:pt x="12770607" y="0"/>
                </a:lnTo>
                <a:close/>
              </a:path>
            </a:pathLst>
          </a:custGeom>
          <a:blipFill rotWithShape="1">
            <a:blip r:embed="rId3">
              <a:alphaModFix/>
            </a:blip>
            <a:stretch>
              <a:fillRect/>
            </a:stretch>
          </a:blipFill>
          <a:ln>
            <a:noFill/>
          </a:ln>
        </p:spPr>
        <p:txBody>
          <a:bodyPr/>
          <a:lstStyle/>
          <a:p>
            <a:endParaRPr lang="en-US"/>
          </a:p>
        </p:txBody>
      </p:sp>
      <p:sp>
        <p:nvSpPr>
          <p:cNvPr id="211" name="Google Shape;211;p20"/>
          <p:cNvSpPr/>
          <p:nvPr/>
        </p:nvSpPr>
        <p:spPr>
          <a:xfrm>
            <a:off x="11197102" y="0"/>
            <a:ext cx="7929491" cy="12220553"/>
          </a:xfrm>
          <a:custGeom>
            <a:avLst/>
            <a:gdLst/>
            <a:ahLst/>
            <a:cxnLst/>
            <a:rect l="l" t="t" r="r" b="b"/>
            <a:pathLst>
              <a:path w="7929491" h="12220553" extrusionOk="0">
                <a:moveTo>
                  <a:pt x="0" y="0"/>
                </a:moveTo>
                <a:lnTo>
                  <a:pt x="7929491" y="0"/>
                </a:lnTo>
                <a:lnTo>
                  <a:pt x="7929491" y="12220553"/>
                </a:lnTo>
                <a:lnTo>
                  <a:pt x="0" y="12220553"/>
                </a:lnTo>
                <a:lnTo>
                  <a:pt x="0" y="0"/>
                </a:lnTo>
                <a:close/>
              </a:path>
            </a:pathLst>
          </a:custGeom>
          <a:blipFill rotWithShape="1">
            <a:blip r:embed="rId5">
              <a:alphaModFix/>
            </a:blip>
            <a:stretch>
              <a:fillRect/>
            </a:stretch>
          </a:blipFill>
          <a:ln>
            <a:noFill/>
          </a:ln>
        </p:spPr>
        <p:txBody>
          <a:bodyPr/>
          <a:lstStyle/>
          <a:p>
            <a:endParaRPr lang="en-US"/>
          </a:p>
        </p:txBody>
      </p:sp>
      <p:sp>
        <p:nvSpPr>
          <p:cNvPr id="213" name="Google Shape;213;p20"/>
          <p:cNvSpPr/>
          <p:nvPr/>
        </p:nvSpPr>
        <p:spPr>
          <a:xfrm rot="3518182">
            <a:off x="1968356" y="6552185"/>
            <a:ext cx="5094279" cy="5024232"/>
          </a:xfrm>
          <a:custGeom>
            <a:avLst/>
            <a:gdLst/>
            <a:ahLst/>
            <a:cxnLst/>
            <a:rect l="l" t="t" r="r" b="b"/>
            <a:pathLst>
              <a:path w="5094279" h="5024232" extrusionOk="0">
                <a:moveTo>
                  <a:pt x="0" y="0"/>
                </a:moveTo>
                <a:lnTo>
                  <a:pt x="5094278" y="0"/>
                </a:lnTo>
                <a:lnTo>
                  <a:pt x="5094278" y="5024232"/>
                </a:lnTo>
                <a:lnTo>
                  <a:pt x="0" y="5024232"/>
                </a:lnTo>
                <a:lnTo>
                  <a:pt x="0" y="0"/>
                </a:lnTo>
                <a:close/>
              </a:path>
            </a:pathLst>
          </a:custGeom>
          <a:blipFill rotWithShape="1">
            <a:blip r:embed="rId6">
              <a:alphaModFix/>
            </a:blip>
            <a:stretch>
              <a:fillRect/>
            </a:stretch>
          </a:blipFill>
          <a:ln>
            <a:noFill/>
          </a:ln>
        </p:spPr>
        <p:txBody>
          <a:bodyPr/>
          <a:lstStyle/>
          <a:p>
            <a:endParaRPr lang="en-US"/>
          </a:p>
        </p:txBody>
      </p:sp>
    </p:spTree>
    <p:extLst>
      <p:ext uri="{BB962C8B-B14F-4D97-AF65-F5344CB8AC3E}">
        <p14:creationId xmlns:p14="http://schemas.microsoft.com/office/powerpoint/2010/main" val="1415949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415"/>
        <p:cNvGrpSpPr/>
        <p:nvPr/>
      </p:nvGrpSpPr>
      <p:grpSpPr>
        <a:xfrm>
          <a:off x="0" y="0"/>
          <a:ext cx="0" cy="0"/>
          <a:chOff x="0" y="0"/>
          <a:chExt cx="0" cy="0"/>
        </a:xfrm>
      </p:grpSpPr>
      <p:sp>
        <p:nvSpPr>
          <p:cNvPr id="416" name="Google Shape;416;p31"/>
          <p:cNvSpPr/>
          <p:nvPr/>
        </p:nvSpPr>
        <p:spPr>
          <a:xfrm>
            <a:off x="1028700" y="600970"/>
            <a:ext cx="7356739" cy="9085059"/>
          </a:xfrm>
          <a:custGeom>
            <a:avLst/>
            <a:gdLst/>
            <a:ahLst/>
            <a:cxnLst/>
            <a:rect l="l" t="t" r="r" b="b"/>
            <a:pathLst>
              <a:path w="7356739" h="9085059" extrusionOk="0">
                <a:moveTo>
                  <a:pt x="0" y="0"/>
                </a:moveTo>
                <a:lnTo>
                  <a:pt x="7356739" y="0"/>
                </a:lnTo>
                <a:lnTo>
                  <a:pt x="7356739" y="9085060"/>
                </a:lnTo>
                <a:lnTo>
                  <a:pt x="0" y="9085060"/>
                </a:lnTo>
                <a:lnTo>
                  <a:pt x="0" y="0"/>
                </a:lnTo>
                <a:close/>
              </a:path>
            </a:pathLst>
          </a:custGeom>
          <a:blipFill rotWithShape="1">
            <a:blip r:embed="rId3">
              <a:alphaModFix/>
            </a:blip>
            <a:stretch>
              <a:fillRect l="-90" r="-89"/>
            </a:stretch>
          </a:blipFill>
          <a:ln>
            <a:noFill/>
          </a:ln>
        </p:spPr>
        <p:txBody>
          <a:bodyPr/>
          <a:lstStyle/>
          <a:p>
            <a:endParaRPr lang="en-US"/>
          </a:p>
        </p:txBody>
      </p:sp>
      <p:sp>
        <p:nvSpPr>
          <p:cNvPr id="417" name="Google Shape;417;p31"/>
          <p:cNvSpPr txBox="1"/>
          <p:nvPr/>
        </p:nvSpPr>
        <p:spPr>
          <a:xfrm>
            <a:off x="9578743" y="1635113"/>
            <a:ext cx="7236059" cy="4276123"/>
          </a:xfrm>
          <a:prstGeom prst="rect">
            <a:avLst/>
          </a:prstGeom>
          <a:noFill/>
          <a:ln>
            <a:noFill/>
          </a:ln>
        </p:spPr>
        <p:txBody>
          <a:bodyPr spcFirstLastPara="1" wrap="square" lIns="0" tIns="0" rIns="0" bIns="0" anchor="t" anchorCtr="0">
            <a:spAutoFit/>
          </a:bodyPr>
          <a:lstStyle/>
          <a:p>
            <a:pPr marL="0" marR="0" lvl="0" indent="0" algn="ctr" rtl="0">
              <a:lnSpc>
                <a:spcPct val="100006"/>
              </a:lnSpc>
              <a:spcBef>
                <a:spcPts val="0"/>
              </a:spcBef>
              <a:spcAft>
                <a:spcPts val="0"/>
              </a:spcAft>
              <a:buNone/>
            </a:pPr>
            <a:r>
              <a:rPr lang="en-US" sz="15350" b="0" i="0" u="none" strike="noStrike" cap="none">
                <a:solidFill>
                  <a:srgbClr val="FF85C7"/>
                </a:solidFill>
                <a:latin typeface="Bungee"/>
                <a:ea typeface="Bungee"/>
                <a:cs typeface="Bungee"/>
                <a:sym typeface="Bungee"/>
              </a:rPr>
              <a:t>Thank</a:t>
            </a:r>
            <a:endParaRPr/>
          </a:p>
          <a:p>
            <a:pPr marL="0" marR="0" lvl="0" indent="0" algn="ctr" rtl="0">
              <a:lnSpc>
                <a:spcPct val="100006"/>
              </a:lnSpc>
              <a:spcBef>
                <a:spcPts val="0"/>
              </a:spcBef>
              <a:spcAft>
                <a:spcPts val="0"/>
              </a:spcAft>
              <a:buNone/>
            </a:pPr>
            <a:r>
              <a:rPr lang="en-US" sz="15350" b="0" i="0" u="none" strike="noStrike" cap="none">
                <a:solidFill>
                  <a:srgbClr val="FF85C7"/>
                </a:solidFill>
                <a:latin typeface="Bungee"/>
                <a:ea typeface="Bungee"/>
                <a:cs typeface="Bungee"/>
                <a:sym typeface="Bungee"/>
              </a:rPr>
              <a:t>you!</a:t>
            </a:r>
            <a:endParaRPr/>
          </a:p>
        </p:txBody>
      </p:sp>
      <p:sp>
        <p:nvSpPr>
          <p:cNvPr id="418" name="Google Shape;418;p31"/>
          <p:cNvSpPr txBox="1"/>
          <p:nvPr/>
        </p:nvSpPr>
        <p:spPr>
          <a:xfrm>
            <a:off x="10714309" y="6553212"/>
            <a:ext cx="4964926" cy="653833"/>
          </a:xfrm>
          <a:prstGeom prst="rect">
            <a:avLst/>
          </a:prstGeom>
          <a:noFill/>
          <a:ln>
            <a:noFill/>
          </a:ln>
        </p:spPr>
        <p:txBody>
          <a:bodyPr spcFirstLastPara="1" wrap="square" lIns="0" tIns="0" rIns="0" bIns="0" anchor="t" anchorCtr="0">
            <a:spAutoFit/>
          </a:bodyPr>
          <a:lstStyle/>
          <a:p>
            <a:pPr marL="0" marR="0" lvl="0" indent="0" algn="ctr" rtl="0">
              <a:lnSpc>
                <a:spcPct val="170028"/>
              </a:lnSpc>
              <a:spcBef>
                <a:spcPts val="0"/>
              </a:spcBef>
              <a:spcAft>
                <a:spcPts val="0"/>
              </a:spcAft>
              <a:buNone/>
            </a:pPr>
            <a:r>
              <a:rPr lang="en-US" sz="2499" b="0" i="0" u="none" strike="noStrike" cap="none" dirty="0">
                <a:solidFill>
                  <a:srgbClr val="FFFFFF"/>
                </a:solidFill>
                <a:latin typeface="Rubik"/>
                <a:ea typeface="Rubik"/>
                <a:cs typeface="Rubik"/>
                <a:sym typeface="Rubik"/>
              </a:rPr>
              <a:t>Teja Teppala</a:t>
            </a:r>
            <a:endParaRPr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347"/>
        <p:cNvGrpSpPr/>
        <p:nvPr/>
      </p:nvGrpSpPr>
      <p:grpSpPr>
        <a:xfrm>
          <a:off x="0" y="0"/>
          <a:ext cx="0" cy="0"/>
          <a:chOff x="0" y="0"/>
          <a:chExt cx="0" cy="0"/>
        </a:xfrm>
      </p:grpSpPr>
      <p:sp>
        <p:nvSpPr>
          <p:cNvPr id="348" name="Google Shape;348;p28"/>
          <p:cNvSpPr/>
          <p:nvPr/>
        </p:nvSpPr>
        <p:spPr>
          <a:xfrm>
            <a:off x="3913676" y="1988403"/>
            <a:ext cx="13426842" cy="7804352"/>
          </a:xfrm>
          <a:custGeom>
            <a:avLst/>
            <a:gdLst/>
            <a:ahLst/>
            <a:cxnLst/>
            <a:rect l="l" t="t" r="r" b="b"/>
            <a:pathLst>
              <a:path w="13426842" h="7804352" extrusionOk="0">
                <a:moveTo>
                  <a:pt x="0" y="0"/>
                </a:moveTo>
                <a:lnTo>
                  <a:pt x="13426842" y="0"/>
                </a:lnTo>
                <a:lnTo>
                  <a:pt x="13426842" y="7804352"/>
                </a:lnTo>
                <a:lnTo>
                  <a:pt x="0" y="7804352"/>
                </a:lnTo>
                <a:lnTo>
                  <a:pt x="0" y="0"/>
                </a:lnTo>
                <a:close/>
              </a:path>
            </a:pathLst>
          </a:custGeom>
          <a:blipFill rotWithShape="1">
            <a:blip r:embed="rId3">
              <a:alphaModFix/>
            </a:blip>
            <a:stretch>
              <a:fillRect/>
            </a:stretch>
          </a:blipFill>
          <a:ln>
            <a:noFill/>
          </a:ln>
        </p:spPr>
        <p:txBody>
          <a:bodyPr/>
          <a:lstStyle/>
          <a:p>
            <a:endParaRPr lang="en-US"/>
          </a:p>
        </p:txBody>
      </p:sp>
      <p:sp>
        <p:nvSpPr>
          <p:cNvPr id="349" name="Google Shape;349;p28"/>
          <p:cNvSpPr txBox="1"/>
          <p:nvPr/>
        </p:nvSpPr>
        <p:spPr>
          <a:xfrm>
            <a:off x="1803101" y="3373856"/>
            <a:ext cx="5772300" cy="21549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500" b="0" i="0" u="none" strike="noStrike" cap="none">
                <a:solidFill>
                  <a:srgbClr val="FFFFFF"/>
                </a:solidFill>
                <a:latin typeface="Rubik"/>
                <a:ea typeface="Rubik"/>
                <a:cs typeface="Rubik"/>
                <a:sym typeface="Rubik"/>
              </a:rPr>
              <a:t>Venus is surrounded by thick, acidic clouds around 30 miles above its surface.</a:t>
            </a:r>
            <a:endParaRPr/>
          </a:p>
        </p:txBody>
      </p:sp>
      <p:cxnSp>
        <p:nvCxnSpPr>
          <p:cNvPr id="350" name="Google Shape;350;p28"/>
          <p:cNvCxnSpPr/>
          <p:nvPr/>
        </p:nvCxnSpPr>
        <p:spPr>
          <a:xfrm>
            <a:off x="947482" y="1130666"/>
            <a:ext cx="5829569" cy="0"/>
          </a:xfrm>
          <a:prstGeom prst="straightConnector1">
            <a:avLst/>
          </a:prstGeom>
          <a:noFill/>
          <a:ln w="85725" cap="rnd" cmpd="sng">
            <a:solidFill>
              <a:srgbClr val="FA735C"/>
            </a:solidFill>
            <a:prstDash val="solid"/>
            <a:round/>
            <a:headEnd type="none" w="sm" len="sm"/>
            <a:tailEnd type="none" w="sm" len="sm"/>
          </a:ln>
        </p:spPr>
      </p:cxnSp>
      <p:cxnSp>
        <p:nvCxnSpPr>
          <p:cNvPr id="351" name="Google Shape;351;p28"/>
          <p:cNvCxnSpPr/>
          <p:nvPr/>
        </p:nvCxnSpPr>
        <p:spPr>
          <a:xfrm>
            <a:off x="11510950" y="1130666"/>
            <a:ext cx="5829569" cy="0"/>
          </a:xfrm>
          <a:prstGeom prst="straightConnector1">
            <a:avLst/>
          </a:prstGeom>
          <a:noFill/>
          <a:ln w="85725" cap="rnd" cmpd="sng">
            <a:solidFill>
              <a:srgbClr val="FA735C"/>
            </a:solidFill>
            <a:prstDash val="solid"/>
            <a:round/>
            <a:headEnd type="none" w="sm" len="sm"/>
            <a:tailEnd type="none" w="sm" len="sm"/>
          </a:ln>
        </p:spPr>
      </p:cxnSp>
      <p:sp>
        <p:nvSpPr>
          <p:cNvPr id="352" name="Google Shape;352;p28"/>
          <p:cNvSpPr txBox="1"/>
          <p:nvPr/>
        </p:nvSpPr>
        <p:spPr>
          <a:xfrm>
            <a:off x="7233445" y="864284"/>
            <a:ext cx="3821111" cy="551815"/>
          </a:xfrm>
          <a:prstGeom prst="rect">
            <a:avLst/>
          </a:prstGeom>
          <a:noFill/>
          <a:ln>
            <a:noFill/>
          </a:ln>
        </p:spPr>
        <p:txBody>
          <a:bodyPr spcFirstLastPara="1" wrap="square" lIns="0" tIns="0" rIns="0" bIns="0" anchor="t" anchorCtr="0">
            <a:spAutoFit/>
          </a:bodyPr>
          <a:lstStyle/>
          <a:p>
            <a:pPr marL="0" marR="0" lvl="0" indent="0" algn="ctr" rtl="0">
              <a:lnSpc>
                <a:spcPct val="103000"/>
              </a:lnSpc>
              <a:spcBef>
                <a:spcPts val="0"/>
              </a:spcBef>
              <a:spcAft>
                <a:spcPts val="0"/>
              </a:spcAft>
              <a:buNone/>
            </a:pPr>
            <a:r>
              <a:rPr lang="en-US" sz="3500" b="0" i="0" u="none" strike="noStrike" cap="none" dirty="0">
                <a:solidFill>
                  <a:srgbClr val="FA735C"/>
                </a:solidFill>
                <a:latin typeface="Bungee"/>
                <a:ea typeface="Bungee"/>
                <a:cs typeface="Bungee"/>
                <a:sym typeface="Bungee"/>
              </a:rPr>
              <a:t>Answer</a:t>
            </a:r>
            <a:endParaRPr dirty="0"/>
          </a:p>
        </p:txBody>
      </p:sp>
      <p:sp>
        <p:nvSpPr>
          <p:cNvPr id="353" name="Google Shape;353;p28"/>
          <p:cNvSpPr txBox="1"/>
          <p:nvPr/>
        </p:nvSpPr>
        <p:spPr>
          <a:xfrm>
            <a:off x="1803101" y="2081304"/>
            <a:ext cx="10813812" cy="1072515"/>
          </a:xfrm>
          <a:prstGeom prst="rect">
            <a:avLst/>
          </a:prstGeom>
          <a:noFill/>
          <a:ln>
            <a:noFill/>
          </a:ln>
        </p:spPr>
        <p:txBody>
          <a:bodyPr spcFirstLastPara="1" wrap="square" lIns="0" tIns="0" rIns="0" bIns="0" anchor="t" anchorCtr="0">
            <a:spAutoFit/>
          </a:bodyPr>
          <a:lstStyle/>
          <a:p>
            <a:pPr marL="0" marR="0" lvl="0" indent="0" algn="l" rtl="0">
              <a:lnSpc>
                <a:spcPct val="128000"/>
              </a:lnSpc>
              <a:spcBef>
                <a:spcPts val="0"/>
              </a:spcBef>
              <a:spcAft>
                <a:spcPts val="0"/>
              </a:spcAft>
              <a:buNone/>
            </a:pPr>
            <a:r>
              <a:rPr lang="en-US" sz="6000" b="0" i="0" u="none" strike="noStrike" cap="none">
                <a:solidFill>
                  <a:srgbClr val="FFD47F"/>
                </a:solidFill>
                <a:latin typeface="Bungee"/>
                <a:ea typeface="Bungee"/>
                <a:cs typeface="Bungee"/>
                <a:sym typeface="Bungee"/>
              </a:rPr>
              <a:t>A. Hot and poisonous</a:t>
            </a:r>
            <a:endParaRPr/>
          </a:p>
        </p:txBody>
      </p:sp>
    </p:spTree>
    <p:extLst>
      <p:ext uri="{BB962C8B-B14F-4D97-AF65-F5344CB8AC3E}">
        <p14:creationId xmlns:p14="http://schemas.microsoft.com/office/powerpoint/2010/main" val="19732452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257"/>
        <p:cNvGrpSpPr/>
        <p:nvPr/>
      </p:nvGrpSpPr>
      <p:grpSpPr>
        <a:xfrm>
          <a:off x="0" y="0"/>
          <a:ext cx="0" cy="0"/>
          <a:chOff x="0" y="0"/>
          <a:chExt cx="0" cy="0"/>
        </a:xfrm>
      </p:grpSpPr>
      <p:pic>
        <p:nvPicPr>
          <p:cNvPr id="258" name="Google Shape;258;p23"/>
          <p:cNvPicPr preferRelativeResize="0"/>
          <p:nvPr/>
        </p:nvPicPr>
        <p:blipFill rotWithShape="1">
          <a:blip r:embed="rId3">
            <a:alphaModFix/>
          </a:blip>
          <a:srcRect l="30338" r="30339"/>
          <a:stretch/>
        </p:blipFill>
        <p:spPr>
          <a:xfrm>
            <a:off x="0" y="0"/>
            <a:ext cx="7191099" cy="10287000"/>
          </a:xfrm>
          <a:prstGeom prst="rect">
            <a:avLst/>
          </a:prstGeom>
          <a:noFill/>
          <a:ln>
            <a:noFill/>
          </a:ln>
        </p:spPr>
      </p:pic>
      <p:sp>
        <p:nvSpPr>
          <p:cNvPr id="259" name="Google Shape;259;p23"/>
          <p:cNvSpPr txBox="1"/>
          <p:nvPr/>
        </p:nvSpPr>
        <p:spPr>
          <a:xfrm>
            <a:off x="7191099" y="3620004"/>
            <a:ext cx="10813812" cy="1072515"/>
          </a:xfrm>
          <a:prstGeom prst="rect">
            <a:avLst/>
          </a:prstGeom>
          <a:noFill/>
          <a:ln>
            <a:noFill/>
          </a:ln>
        </p:spPr>
        <p:txBody>
          <a:bodyPr spcFirstLastPara="1" wrap="square" lIns="0" tIns="0" rIns="0" bIns="0" anchor="t" anchorCtr="0">
            <a:spAutoFit/>
          </a:bodyPr>
          <a:lstStyle/>
          <a:p>
            <a:pPr marL="0" marR="0" lvl="0" indent="0" algn="ctr" rtl="0">
              <a:lnSpc>
                <a:spcPct val="128000"/>
              </a:lnSpc>
              <a:spcBef>
                <a:spcPts val="0"/>
              </a:spcBef>
              <a:spcAft>
                <a:spcPts val="0"/>
              </a:spcAft>
              <a:buNone/>
            </a:pPr>
            <a:r>
              <a:rPr lang="en-US" sz="6000" b="0" i="0" u="none" strike="noStrike" cap="none">
                <a:solidFill>
                  <a:srgbClr val="FFD47F"/>
                </a:solidFill>
                <a:latin typeface="Bungee"/>
                <a:ea typeface="Bungee"/>
                <a:cs typeface="Bungee"/>
                <a:sym typeface="Bungee"/>
              </a:rPr>
              <a:t>A. Jupiter</a:t>
            </a:r>
            <a:endParaRPr/>
          </a:p>
        </p:txBody>
      </p:sp>
      <p:sp>
        <p:nvSpPr>
          <p:cNvPr id="260" name="Google Shape;260;p23"/>
          <p:cNvSpPr txBox="1"/>
          <p:nvPr/>
        </p:nvSpPr>
        <p:spPr>
          <a:xfrm>
            <a:off x="8287063" y="5796644"/>
            <a:ext cx="8621885" cy="1543685"/>
          </a:xfrm>
          <a:prstGeom prst="rect">
            <a:avLst/>
          </a:prstGeom>
          <a:noFill/>
          <a:ln>
            <a:noFill/>
          </a:ln>
        </p:spPr>
        <p:txBody>
          <a:bodyPr spcFirstLastPara="1" wrap="square" lIns="0" tIns="0" rIns="0" bIns="0" anchor="t" anchorCtr="0">
            <a:spAutoFit/>
          </a:bodyPr>
          <a:lstStyle/>
          <a:p>
            <a:pPr marL="0" marR="0" lvl="0" indent="0" algn="ctr" rtl="0">
              <a:lnSpc>
                <a:spcPct val="182000"/>
              </a:lnSpc>
              <a:spcBef>
                <a:spcPts val="0"/>
              </a:spcBef>
              <a:spcAft>
                <a:spcPts val="0"/>
              </a:spcAft>
              <a:buNone/>
            </a:pPr>
            <a:r>
              <a:rPr lang="en-US" sz="3500" b="0" i="0" u="none" strike="noStrike" cap="none">
                <a:solidFill>
                  <a:srgbClr val="FFFFFF"/>
                </a:solidFill>
                <a:latin typeface="Rubik"/>
                <a:ea typeface="Rubik"/>
                <a:cs typeface="Rubik"/>
                <a:sym typeface="Rubik"/>
              </a:rPr>
              <a:t>Jupiter is the largest planet in our solar system, with a diameter of 86,881 miles!</a:t>
            </a:r>
            <a:endParaRPr/>
          </a:p>
        </p:txBody>
      </p:sp>
      <p:sp>
        <p:nvSpPr>
          <p:cNvPr id="261" name="Google Shape;261;p23"/>
          <p:cNvSpPr/>
          <p:nvPr/>
        </p:nvSpPr>
        <p:spPr>
          <a:xfrm rot="809472">
            <a:off x="9858531" y="-598488"/>
            <a:ext cx="9300060" cy="3057395"/>
          </a:xfrm>
          <a:custGeom>
            <a:avLst/>
            <a:gdLst/>
            <a:ahLst/>
            <a:cxnLst/>
            <a:rect l="l" t="t" r="r" b="b"/>
            <a:pathLst>
              <a:path w="9300060" h="3057395" extrusionOk="0">
                <a:moveTo>
                  <a:pt x="0" y="0"/>
                </a:moveTo>
                <a:lnTo>
                  <a:pt x="9300059" y="0"/>
                </a:lnTo>
                <a:lnTo>
                  <a:pt x="9300059" y="3057394"/>
                </a:lnTo>
                <a:lnTo>
                  <a:pt x="0" y="3057394"/>
                </a:lnTo>
                <a:lnTo>
                  <a:pt x="0" y="0"/>
                </a:lnTo>
                <a:close/>
              </a:path>
            </a:pathLst>
          </a:custGeom>
          <a:blipFill rotWithShape="1">
            <a:blip r:embed="rId4">
              <a:alphaModFix/>
            </a:blip>
            <a:stretch>
              <a:fillRect/>
            </a:stretch>
          </a:blipFill>
          <a:ln>
            <a:noFill/>
          </a:ln>
        </p:spPr>
        <p:txBody>
          <a:bodyPr/>
          <a:lstStyle/>
          <a:p>
            <a:endParaRPr lang="en-US"/>
          </a:p>
        </p:txBody>
      </p:sp>
      <p:sp>
        <p:nvSpPr>
          <p:cNvPr id="262" name="Google Shape;262;p23"/>
          <p:cNvSpPr txBox="1"/>
          <p:nvPr/>
        </p:nvSpPr>
        <p:spPr>
          <a:xfrm>
            <a:off x="10687450" y="2927621"/>
            <a:ext cx="3821111" cy="551815"/>
          </a:xfrm>
          <a:prstGeom prst="rect">
            <a:avLst/>
          </a:prstGeom>
          <a:noFill/>
          <a:ln>
            <a:noFill/>
          </a:ln>
        </p:spPr>
        <p:txBody>
          <a:bodyPr spcFirstLastPara="1" wrap="square" lIns="0" tIns="0" rIns="0" bIns="0" anchor="t" anchorCtr="0">
            <a:spAutoFit/>
          </a:bodyPr>
          <a:lstStyle/>
          <a:p>
            <a:pPr marL="0" marR="0" lvl="0" indent="0" algn="ctr" rtl="0">
              <a:lnSpc>
                <a:spcPct val="103000"/>
              </a:lnSpc>
              <a:spcBef>
                <a:spcPts val="0"/>
              </a:spcBef>
              <a:spcAft>
                <a:spcPts val="0"/>
              </a:spcAft>
              <a:buNone/>
            </a:pPr>
            <a:r>
              <a:rPr lang="en-US" sz="3500" b="0" i="0" u="none" strike="noStrike" cap="none" dirty="0">
                <a:solidFill>
                  <a:srgbClr val="FA735C"/>
                </a:solidFill>
                <a:latin typeface="Bungee"/>
                <a:ea typeface="Bungee"/>
                <a:cs typeface="Bungee"/>
                <a:sym typeface="Bungee"/>
              </a:rPr>
              <a:t>Answer</a:t>
            </a:r>
            <a:endParaRPr dirty="0"/>
          </a:p>
        </p:txBody>
      </p:sp>
    </p:spTree>
    <p:extLst>
      <p:ext uri="{BB962C8B-B14F-4D97-AF65-F5344CB8AC3E}">
        <p14:creationId xmlns:p14="http://schemas.microsoft.com/office/powerpoint/2010/main" val="39948895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110"/>
        <p:cNvGrpSpPr/>
        <p:nvPr/>
      </p:nvGrpSpPr>
      <p:grpSpPr>
        <a:xfrm>
          <a:off x="0" y="0"/>
          <a:ext cx="0" cy="0"/>
          <a:chOff x="0" y="0"/>
          <a:chExt cx="0" cy="0"/>
        </a:xfrm>
      </p:grpSpPr>
      <p:grpSp>
        <p:nvGrpSpPr>
          <p:cNvPr id="111" name="Google Shape;111;p15"/>
          <p:cNvGrpSpPr/>
          <p:nvPr/>
        </p:nvGrpSpPr>
        <p:grpSpPr>
          <a:xfrm>
            <a:off x="3331534" y="3132644"/>
            <a:ext cx="11498734" cy="5802511"/>
            <a:chOff x="0" y="-38100"/>
            <a:chExt cx="969159" cy="1528233"/>
          </a:xfrm>
        </p:grpSpPr>
        <p:sp>
          <p:nvSpPr>
            <p:cNvPr id="112" name="Google Shape;112;p15"/>
            <p:cNvSpPr/>
            <p:nvPr/>
          </p:nvSpPr>
          <p:spPr>
            <a:xfrm>
              <a:off x="0" y="0"/>
              <a:ext cx="969159" cy="1490133"/>
            </a:xfrm>
            <a:custGeom>
              <a:avLst/>
              <a:gdLst/>
              <a:ahLst/>
              <a:cxnLst/>
              <a:rect l="l" t="t" r="r" b="b"/>
              <a:pathLst>
                <a:path w="969159" h="1490133" extrusionOk="0">
                  <a:moveTo>
                    <a:pt x="107299" y="0"/>
                  </a:moveTo>
                  <a:lnTo>
                    <a:pt x="861860" y="0"/>
                  </a:lnTo>
                  <a:cubicBezTo>
                    <a:pt x="921119" y="0"/>
                    <a:pt x="969159" y="48040"/>
                    <a:pt x="969159" y="107299"/>
                  </a:cubicBezTo>
                  <a:lnTo>
                    <a:pt x="969159" y="1382834"/>
                  </a:lnTo>
                  <a:cubicBezTo>
                    <a:pt x="969159" y="1442094"/>
                    <a:pt x="921119" y="1490133"/>
                    <a:pt x="861860" y="1490133"/>
                  </a:cubicBezTo>
                  <a:lnTo>
                    <a:pt x="107299" y="1490133"/>
                  </a:lnTo>
                  <a:cubicBezTo>
                    <a:pt x="48040" y="1490133"/>
                    <a:pt x="0" y="1442094"/>
                    <a:pt x="0" y="1382834"/>
                  </a:cubicBezTo>
                  <a:lnTo>
                    <a:pt x="0" y="107299"/>
                  </a:lnTo>
                  <a:cubicBezTo>
                    <a:pt x="0" y="48040"/>
                    <a:pt x="48040" y="0"/>
                    <a:pt x="107299" y="0"/>
                  </a:cubicBezTo>
                  <a:close/>
                </a:path>
              </a:pathLst>
            </a:custGeom>
            <a:solidFill>
              <a:srgbClr val="0F5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5"/>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9" name="Google Shape;129;p15"/>
          <p:cNvSpPr txBox="1"/>
          <p:nvPr/>
        </p:nvSpPr>
        <p:spPr>
          <a:xfrm>
            <a:off x="3098106" y="947738"/>
            <a:ext cx="12091789" cy="199439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5400" b="0" i="0" u="none" strike="noStrike" cap="none" dirty="0">
                <a:solidFill>
                  <a:srgbClr val="FFD47F"/>
                </a:solidFill>
                <a:latin typeface="Bungee"/>
                <a:ea typeface="Bungee"/>
                <a:cs typeface="Bungee"/>
                <a:sym typeface="Bungee"/>
              </a:rPr>
              <a:t>Why can’t you see an object that’s far away?</a:t>
            </a:r>
            <a:endParaRPr sz="5400" dirty="0"/>
          </a:p>
        </p:txBody>
      </p:sp>
      <p:sp>
        <p:nvSpPr>
          <p:cNvPr id="136" name="Google Shape;136;p15"/>
          <p:cNvSpPr/>
          <p:nvPr/>
        </p:nvSpPr>
        <p:spPr>
          <a:xfrm rot="-5400000">
            <a:off x="14940136" y="1017465"/>
            <a:ext cx="3211682" cy="3222547"/>
          </a:xfrm>
          <a:custGeom>
            <a:avLst/>
            <a:gdLst/>
            <a:ahLst/>
            <a:cxnLst/>
            <a:rect l="l" t="t" r="r" b="b"/>
            <a:pathLst>
              <a:path w="3211682" h="3222547" extrusionOk="0">
                <a:moveTo>
                  <a:pt x="0" y="0"/>
                </a:moveTo>
                <a:lnTo>
                  <a:pt x="3211682" y="0"/>
                </a:lnTo>
                <a:lnTo>
                  <a:pt x="3211682" y="3222547"/>
                </a:lnTo>
                <a:lnTo>
                  <a:pt x="0" y="3222547"/>
                </a:lnTo>
                <a:lnTo>
                  <a:pt x="0" y="0"/>
                </a:lnTo>
                <a:close/>
              </a:path>
            </a:pathLst>
          </a:custGeom>
          <a:blipFill rotWithShape="1">
            <a:blip r:embed="rId3">
              <a:alphaModFix/>
            </a:blip>
            <a:stretch>
              <a:fillRect/>
            </a:stretch>
          </a:blipFill>
          <a:ln>
            <a:noFill/>
          </a:ln>
        </p:spPr>
        <p:txBody>
          <a:bodyPr/>
          <a:lstStyle/>
          <a:p>
            <a:endParaRPr lang="en-US"/>
          </a:p>
        </p:txBody>
      </p:sp>
      <p:sp>
        <p:nvSpPr>
          <p:cNvPr id="139" name="Google Shape;139;p15"/>
          <p:cNvSpPr/>
          <p:nvPr/>
        </p:nvSpPr>
        <p:spPr>
          <a:xfrm rot="1116292">
            <a:off x="-795345" y="6073411"/>
            <a:ext cx="3648090" cy="3598990"/>
          </a:xfrm>
          <a:custGeom>
            <a:avLst/>
            <a:gdLst/>
            <a:ahLst/>
            <a:cxnLst/>
            <a:rect l="l" t="t" r="r" b="b"/>
            <a:pathLst>
              <a:path w="3648090" h="3598990" extrusionOk="0">
                <a:moveTo>
                  <a:pt x="0" y="0"/>
                </a:moveTo>
                <a:lnTo>
                  <a:pt x="3648090" y="0"/>
                </a:lnTo>
                <a:lnTo>
                  <a:pt x="3648090" y="3598991"/>
                </a:lnTo>
                <a:lnTo>
                  <a:pt x="0" y="3598991"/>
                </a:lnTo>
                <a:lnTo>
                  <a:pt x="0" y="0"/>
                </a:lnTo>
                <a:close/>
              </a:path>
            </a:pathLst>
          </a:custGeom>
          <a:blipFill rotWithShape="1">
            <a:blip r:embed="rId4">
              <a:alphaModFix/>
            </a:blip>
            <a:stretch>
              <a:fillRect/>
            </a:stretch>
          </a:blipFill>
          <a:ln>
            <a:noFill/>
          </a:ln>
        </p:spPr>
        <p:txBody>
          <a:bodyPr/>
          <a:lstStyle/>
          <a:p>
            <a:endParaRPr lang="en-US"/>
          </a:p>
        </p:txBody>
      </p:sp>
    </p:spTree>
    <p:extLst>
      <p:ext uri="{BB962C8B-B14F-4D97-AF65-F5344CB8AC3E}">
        <p14:creationId xmlns:p14="http://schemas.microsoft.com/office/powerpoint/2010/main" val="23129291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169"/>
        <p:cNvGrpSpPr/>
        <p:nvPr/>
      </p:nvGrpSpPr>
      <p:grpSpPr>
        <a:xfrm>
          <a:off x="0" y="0"/>
          <a:ext cx="0" cy="0"/>
          <a:chOff x="0" y="0"/>
          <a:chExt cx="0" cy="0"/>
        </a:xfrm>
      </p:grpSpPr>
      <p:grpSp>
        <p:nvGrpSpPr>
          <p:cNvPr id="170" name="Google Shape;170;p18"/>
          <p:cNvGrpSpPr/>
          <p:nvPr/>
        </p:nvGrpSpPr>
        <p:grpSpPr>
          <a:xfrm>
            <a:off x="1923674" y="3897069"/>
            <a:ext cx="3594549" cy="3763043"/>
            <a:chOff x="0" y="-38100"/>
            <a:chExt cx="812800" cy="850900"/>
          </a:xfrm>
        </p:grpSpPr>
        <p:sp>
          <p:nvSpPr>
            <p:cNvPr id="171" name="Google Shape;171;p18"/>
            <p:cNvSpPr/>
            <p:nvPr/>
          </p:nvSpPr>
          <p:spPr>
            <a:xfrm>
              <a:off x="0" y="0"/>
              <a:ext cx="812800" cy="812800"/>
            </a:xfrm>
            <a:custGeom>
              <a:avLst/>
              <a:gdLst/>
              <a:ahLst/>
              <a:cxnLst/>
              <a:rect l="l" t="t" r="r" b="b"/>
              <a:pathLst>
                <a:path w="812800" h="812800" extrusionOk="0">
                  <a:moveTo>
                    <a:pt x="109844" y="0"/>
                  </a:moveTo>
                  <a:lnTo>
                    <a:pt x="702956" y="0"/>
                  </a:lnTo>
                  <a:cubicBezTo>
                    <a:pt x="732089" y="0"/>
                    <a:pt x="760028" y="11573"/>
                    <a:pt x="780628" y="32172"/>
                  </a:cubicBezTo>
                  <a:cubicBezTo>
                    <a:pt x="801227" y="52772"/>
                    <a:pt x="812800" y="80711"/>
                    <a:pt x="812800" y="109844"/>
                  </a:cubicBezTo>
                  <a:lnTo>
                    <a:pt x="812800" y="702956"/>
                  </a:lnTo>
                  <a:cubicBezTo>
                    <a:pt x="812800" y="732089"/>
                    <a:pt x="801227" y="760028"/>
                    <a:pt x="780628" y="780628"/>
                  </a:cubicBezTo>
                  <a:cubicBezTo>
                    <a:pt x="760028" y="801227"/>
                    <a:pt x="732089" y="812800"/>
                    <a:pt x="702956" y="812800"/>
                  </a:cubicBezTo>
                  <a:lnTo>
                    <a:pt x="109844" y="812800"/>
                  </a:lnTo>
                  <a:cubicBezTo>
                    <a:pt x="80711" y="812800"/>
                    <a:pt x="52772" y="801227"/>
                    <a:pt x="32172" y="780628"/>
                  </a:cubicBezTo>
                  <a:cubicBezTo>
                    <a:pt x="11573" y="760028"/>
                    <a:pt x="0" y="732089"/>
                    <a:pt x="0" y="702956"/>
                  </a:cubicBezTo>
                  <a:lnTo>
                    <a:pt x="0" y="109844"/>
                  </a:lnTo>
                  <a:cubicBezTo>
                    <a:pt x="0" y="80711"/>
                    <a:pt x="11573" y="52772"/>
                    <a:pt x="32172" y="32172"/>
                  </a:cubicBezTo>
                  <a:cubicBezTo>
                    <a:pt x="52772" y="11573"/>
                    <a:pt x="80711" y="0"/>
                    <a:pt x="109844" y="0"/>
                  </a:cubicBezTo>
                  <a:close/>
                </a:path>
              </a:pathLst>
            </a:custGeom>
            <a:solidFill>
              <a:srgbClr val="0F5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8"/>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73" name="Google Shape;173;p18"/>
          <p:cNvGrpSpPr/>
          <p:nvPr/>
        </p:nvGrpSpPr>
        <p:grpSpPr>
          <a:xfrm>
            <a:off x="7346726" y="3897069"/>
            <a:ext cx="3594549" cy="3763043"/>
            <a:chOff x="0" y="-38100"/>
            <a:chExt cx="812800" cy="850900"/>
          </a:xfrm>
        </p:grpSpPr>
        <p:sp>
          <p:nvSpPr>
            <p:cNvPr id="174" name="Google Shape;174;p18"/>
            <p:cNvSpPr/>
            <p:nvPr/>
          </p:nvSpPr>
          <p:spPr>
            <a:xfrm>
              <a:off x="0" y="0"/>
              <a:ext cx="812800" cy="812800"/>
            </a:xfrm>
            <a:custGeom>
              <a:avLst/>
              <a:gdLst/>
              <a:ahLst/>
              <a:cxnLst/>
              <a:rect l="l" t="t" r="r" b="b"/>
              <a:pathLst>
                <a:path w="812800" h="812800" extrusionOk="0">
                  <a:moveTo>
                    <a:pt x="109844" y="0"/>
                  </a:moveTo>
                  <a:lnTo>
                    <a:pt x="702956" y="0"/>
                  </a:lnTo>
                  <a:cubicBezTo>
                    <a:pt x="732089" y="0"/>
                    <a:pt x="760028" y="11573"/>
                    <a:pt x="780628" y="32172"/>
                  </a:cubicBezTo>
                  <a:cubicBezTo>
                    <a:pt x="801227" y="52772"/>
                    <a:pt x="812800" y="80711"/>
                    <a:pt x="812800" y="109844"/>
                  </a:cubicBezTo>
                  <a:lnTo>
                    <a:pt x="812800" y="702956"/>
                  </a:lnTo>
                  <a:cubicBezTo>
                    <a:pt x="812800" y="732089"/>
                    <a:pt x="801227" y="760028"/>
                    <a:pt x="780628" y="780628"/>
                  </a:cubicBezTo>
                  <a:cubicBezTo>
                    <a:pt x="760028" y="801227"/>
                    <a:pt x="732089" y="812800"/>
                    <a:pt x="702956" y="812800"/>
                  </a:cubicBezTo>
                  <a:lnTo>
                    <a:pt x="109844" y="812800"/>
                  </a:lnTo>
                  <a:cubicBezTo>
                    <a:pt x="80711" y="812800"/>
                    <a:pt x="52772" y="801227"/>
                    <a:pt x="32172" y="780628"/>
                  </a:cubicBezTo>
                  <a:cubicBezTo>
                    <a:pt x="11573" y="760028"/>
                    <a:pt x="0" y="732089"/>
                    <a:pt x="0" y="702956"/>
                  </a:cubicBezTo>
                  <a:lnTo>
                    <a:pt x="0" y="109844"/>
                  </a:lnTo>
                  <a:cubicBezTo>
                    <a:pt x="0" y="80711"/>
                    <a:pt x="11573" y="52772"/>
                    <a:pt x="32172" y="32172"/>
                  </a:cubicBezTo>
                  <a:cubicBezTo>
                    <a:pt x="52772" y="11573"/>
                    <a:pt x="80711" y="0"/>
                    <a:pt x="109844" y="0"/>
                  </a:cubicBezTo>
                  <a:close/>
                </a:path>
              </a:pathLst>
            </a:custGeom>
            <a:solidFill>
              <a:srgbClr val="0F5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8"/>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76" name="Google Shape;176;p18"/>
          <p:cNvSpPr/>
          <p:nvPr/>
        </p:nvSpPr>
        <p:spPr>
          <a:xfrm>
            <a:off x="7776631" y="4509142"/>
            <a:ext cx="2734738" cy="2707391"/>
          </a:xfrm>
          <a:custGeom>
            <a:avLst/>
            <a:gdLst/>
            <a:ahLst/>
            <a:cxnLst/>
            <a:rect l="l" t="t" r="r" b="b"/>
            <a:pathLst>
              <a:path w="2734738" h="2707391" extrusionOk="0">
                <a:moveTo>
                  <a:pt x="0" y="0"/>
                </a:moveTo>
                <a:lnTo>
                  <a:pt x="2734738" y="0"/>
                </a:lnTo>
                <a:lnTo>
                  <a:pt x="2734738" y="2707390"/>
                </a:lnTo>
                <a:lnTo>
                  <a:pt x="0" y="2707390"/>
                </a:lnTo>
                <a:lnTo>
                  <a:pt x="0" y="0"/>
                </a:lnTo>
                <a:close/>
              </a:path>
            </a:pathLst>
          </a:custGeom>
          <a:blipFill rotWithShape="1">
            <a:blip r:embed="rId3">
              <a:alphaModFix/>
            </a:blip>
            <a:stretch>
              <a:fillRect/>
            </a:stretch>
          </a:blipFill>
          <a:ln>
            <a:noFill/>
          </a:ln>
        </p:spPr>
        <p:txBody>
          <a:bodyPr/>
          <a:lstStyle/>
          <a:p>
            <a:endParaRPr lang="en-US"/>
          </a:p>
        </p:txBody>
      </p:sp>
      <p:sp>
        <p:nvSpPr>
          <p:cNvPr id="177" name="Google Shape;177;p18"/>
          <p:cNvSpPr/>
          <p:nvPr/>
        </p:nvSpPr>
        <p:spPr>
          <a:xfrm>
            <a:off x="2773040" y="4777540"/>
            <a:ext cx="1746305" cy="2170595"/>
          </a:xfrm>
          <a:custGeom>
            <a:avLst/>
            <a:gdLst/>
            <a:ahLst/>
            <a:cxnLst/>
            <a:rect l="l" t="t" r="r" b="b"/>
            <a:pathLst>
              <a:path w="1746305" h="2170595" extrusionOk="0">
                <a:moveTo>
                  <a:pt x="0" y="0"/>
                </a:moveTo>
                <a:lnTo>
                  <a:pt x="1746305" y="0"/>
                </a:lnTo>
                <a:lnTo>
                  <a:pt x="1746305" y="2170595"/>
                </a:lnTo>
                <a:lnTo>
                  <a:pt x="0" y="2170595"/>
                </a:lnTo>
                <a:lnTo>
                  <a:pt x="0" y="0"/>
                </a:lnTo>
                <a:close/>
              </a:path>
            </a:pathLst>
          </a:custGeom>
          <a:blipFill rotWithShape="1">
            <a:blip r:embed="rId4">
              <a:alphaModFix/>
            </a:blip>
            <a:stretch>
              <a:fillRect/>
            </a:stretch>
          </a:blipFill>
          <a:ln>
            <a:noFill/>
          </a:ln>
        </p:spPr>
        <p:txBody>
          <a:bodyPr/>
          <a:lstStyle/>
          <a:p>
            <a:endParaRPr lang="en-US"/>
          </a:p>
        </p:txBody>
      </p:sp>
      <p:sp>
        <p:nvSpPr>
          <p:cNvPr id="178" name="Google Shape;178;p18"/>
          <p:cNvSpPr txBox="1"/>
          <p:nvPr/>
        </p:nvSpPr>
        <p:spPr>
          <a:xfrm>
            <a:off x="7271970" y="7928237"/>
            <a:ext cx="3744061" cy="886205"/>
          </a:xfrm>
          <a:prstGeom prst="rect">
            <a:avLst/>
          </a:prstGeom>
          <a:noFill/>
          <a:ln>
            <a:noFill/>
          </a:ln>
        </p:spPr>
        <p:txBody>
          <a:bodyPr spcFirstLastPara="1" wrap="square" lIns="0" tIns="0" rIns="0" bIns="0" anchor="t" anchorCtr="0">
            <a:spAutoFit/>
          </a:bodyPr>
          <a:lstStyle/>
          <a:p>
            <a:pPr marL="0" marR="0" lvl="0" indent="0" algn="ctr" rtl="0">
              <a:lnSpc>
                <a:spcPct val="148000"/>
              </a:lnSpc>
              <a:spcBef>
                <a:spcPts val="0"/>
              </a:spcBef>
              <a:spcAft>
                <a:spcPts val="0"/>
              </a:spcAft>
              <a:buNone/>
            </a:pPr>
            <a:r>
              <a:rPr lang="en-US" sz="2400" b="0" i="0" u="none" strike="noStrike" cap="none">
                <a:solidFill>
                  <a:srgbClr val="FFFFFF"/>
                </a:solidFill>
                <a:latin typeface="Rubik"/>
                <a:ea typeface="Rubik"/>
                <a:cs typeface="Rubik"/>
                <a:sym typeface="Rubik"/>
              </a:rPr>
              <a:t>Briefly elaborate on</a:t>
            </a:r>
            <a:endParaRPr/>
          </a:p>
          <a:p>
            <a:pPr marL="0" marR="0" lvl="0" indent="0" algn="ctr" rtl="0">
              <a:lnSpc>
                <a:spcPct val="148000"/>
              </a:lnSpc>
              <a:spcBef>
                <a:spcPts val="0"/>
              </a:spcBef>
              <a:spcAft>
                <a:spcPts val="0"/>
              </a:spcAft>
              <a:buNone/>
            </a:pPr>
            <a:r>
              <a:rPr lang="en-US" sz="2400" b="0" i="0" u="none" strike="noStrike" cap="none">
                <a:solidFill>
                  <a:srgbClr val="FFFFFF"/>
                </a:solidFill>
                <a:latin typeface="Rubik"/>
                <a:ea typeface="Rubik"/>
                <a:cs typeface="Rubik"/>
                <a:sym typeface="Rubik"/>
              </a:rPr>
              <a:t>what you want to discuss.</a:t>
            </a:r>
            <a:endParaRPr/>
          </a:p>
        </p:txBody>
      </p:sp>
      <p:sp>
        <p:nvSpPr>
          <p:cNvPr id="179" name="Google Shape;179;p18"/>
          <p:cNvSpPr txBox="1"/>
          <p:nvPr/>
        </p:nvSpPr>
        <p:spPr>
          <a:xfrm>
            <a:off x="6851938" y="3159263"/>
            <a:ext cx="4584125" cy="46672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000" b="1" i="0" u="none" strike="noStrike" cap="none">
                <a:solidFill>
                  <a:srgbClr val="FFFFFF"/>
                </a:solidFill>
                <a:latin typeface="Rubik"/>
                <a:ea typeface="Rubik"/>
                <a:cs typeface="Rubik"/>
                <a:sym typeface="Rubik"/>
              </a:rPr>
              <a:t>Add a main point</a:t>
            </a:r>
            <a:endParaRPr/>
          </a:p>
        </p:txBody>
      </p:sp>
      <p:sp>
        <p:nvSpPr>
          <p:cNvPr id="180" name="Google Shape;180;p18"/>
          <p:cNvSpPr txBox="1"/>
          <p:nvPr/>
        </p:nvSpPr>
        <p:spPr>
          <a:xfrm>
            <a:off x="4374356" y="985838"/>
            <a:ext cx="9539288" cy="11620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800" b="0" i="0" u="none" strike="noStrike" cap="none">
                <a:solidFill>
                  <a:srgbClr val="FFD47F"/>
                </a:solidFill>
                <a:latin typeface="Bungee"/>
                <a:ea typeface="Bungee"/>
                <a:cs typeface="Bungee"/>
                <a:sym typeface="Bungee"/>
              </a:rPr>
              <a:t>Quiz Categories</a:t>
            </a:r>
            <a:endParaRPr/>
          </a:p>
        </p:txBody>
      </p:sp>
      <p:sp>
        <p:nvSpPr>
          <p:cNvPr id="181" name="Google Shape;181;p18"/>
          <p:cNvSpPr txBox="1"/>
          <p:nvPr/>
        </p:nvSpPr>
        <p:spPr>
          <a:xfrm>
            <a:off x="1774162" y="7928237"/>
            <a:ext cx="3744061" cy="886205"/>
          </a:xfrm>
          <a:prstGeom prst="rect">
            <a:avLst/>
          </a:prstGeom>
          <a:noFill/>
          <a:ln>
            <a:noFill/>
          </a:ln>
        </p:spPr>
        <p:txBody>
          <a:bodyPr spcFirstLastPara="1" wrap="square" lIns="0" tIns="0" rIns="0" bIns="0" anchor="t" anchorCtr="0">
            <a:spAutoFit/>
          </a:bodyPr>
          <a:lstStyle/>
          <a:p>
            <a:pPr marL="0" marR="0" lvl="0" indent="0" algn="ctr" rtl="0">
              <a:lnSpc>
                <a:spcPct val="148000"/>
              </a:lnSpc>
              <a:spcBef>
                <a:spcPts val="0"/>
              </a:spcBef>
              <a:spcAft>
                <a:spcPts val="0"/>
              </a:spcAft>
              <a:buNone/>
            </a:pPr>
            <a:r>
              <a:rPr lang="en-US" sz="2400" b="0" i="0" u="none" strike="noStrike" cap="none">
                <a:solidFill>
                  <a:srgbClr val="FFFFFF"/>
                </a:solidFill>
                <a:latin typeface="Rubik"/>
                <a:ea typeface="Rubik"/>
                <a:cs typeface="Rubik"/>
                <a:sym typeface="Rubik"/>
              </a:rPr>
              <a:t>Briefly elaborate on</a:t>
            </a:r>
            <a:endParaRPr/>
          </a:p>
          <a:p>
            <a:pPr marL="0" marR="0" lvl="0" indent="0" algn="ctr" rtl="0">
              <a:lnSpc>
                <a:spcPct val="148000"/>
              </a:lnSpc>
              <a:spcBef>
                <a:spcPts val="0"/>
              </a:spcBef>
              <a:spcAft>
                <a:spcPts val="0"/>
              </a:spcAft>
              <a:buNone/>
            </a:pPr>
            <a:r>
              <a:rPr lang="en-US" sz="2400" b="0" i="0" u="none" strike="noStrike" cap="none">
                <a:solidFill>
                  <a:srgbClr val="FFFFFF"/>
                </a:solidFill>
                <a:latin typeface="Rubik"/>
                <a:ea typeface="Rubik"/>
                <a:cs typeface="Rubik"/>
                <a:sym typeface="Rubik"/>
              </a:rPr>
              <a:t>what you want to discuss.</a:t>
            </a:r>
            <a:endParaRPr/>
          </a:p>
        </p:txBody>
      </p:sp>
      <p:sp>
        <p:nvSpPr>
          <p:cNvPr id="182" name="Google Shape;182;p18"/>
          <p:cNvSpPr txBox="1"/>
          <p:nvPr/>
        </p:nvSpPr>
        <p:spPr>
          <a:xfrm>
            <a:off x="1354130" y="3159263"/>
            <a:ext cx="4584125" cy="46672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000" b="1" i="0" u="none" strike="noStrike" cap="none">
                <a:solidFill>
                  <a:srgbClr val="FFFFFF"/>
                </a:solidFill>
                <a:latin typeface="Rubik"/>
                <a:ea typeface="Rubik"/>
                <a:cs typeface="Rubik"/>
                <a:sym typeface="Rubik"/>
              </a:rPr>
              <a:t>Add a main point</a:t>
            </a:r>
            <a:endParaRPr/>
          </a:p>
        </p:txBody>
      </p:sp>
      <p:grpSp>
        <p:nvGrpSpPr>
          <p:cNvPr id="183" name="Google Shape;183;p18"/>
          <p:cNvGrpSpPr/>
          <p:nvPr/>
        </p:nvGrpSpPr>
        <p:grpSpPr>
          <a:xfrm>
            <a:off x="12844533" y="3897069"/>
            <a:ext cx="3594549" cy="3763043"/>
            <a:chOff x="0" y="-38100"/>
            <a:chExt cx="812800" cy="850900"/>
          </a:xfrm>
        </p:grpSpPr>
        <p:sp>
          <p:nvSpPr>
            <p:cNvPr id="184" name="Google Shape;184;p18"/>
            <p:cNvSpPr/>
            <p:nvPr/>
          </p:nvSpPr>
          <p:spPr>
            <a:xfrm>
              <a:off x="0" y="0"/>
              <a:ext cx="812800" cy="812800"/>
            </a:xfrm>
            <a:custGeom>
              <a:avLst/>
              <a:gdLst/>
              <a:ahLst/>
              <a:cxnLst/>
              <a:rect l="l" t="t" r="r" b="b"/>
              <a:pathLst>
                <a:path w="812800" h="812800" extrusionOk="0">
                  <a:moveTo>
                    <a:pt x="109844" y="0"/>
                  </a:moveTo>
                  <a:lnTo>
                    <a:pt x="702956" y="0"/>
                  </a:lnTo>
                  <a:cubicBezTo>
                    <a:pt x="732089" y="0"/>
                    <a:pt x="760028" y="11573"/>
                    <a:pt x="780628" y="32172"/>
                  </a:cubicBezTo>
                  <a:cubicBezTo>
                    <a:pt x="801227" y="52772"/>
                    <a:pt x="812800" y="80711"/>
                    <a:pt x="812800" y="109844"/>
                  </a:cubicBezTo>
                  <a:lnTo>
                    <a:pt x="812800" y="702956"/>
                  </a:lnTo>
                  <a:cubicBezTo>
                    <a:pt x="812800" y="732089"/>
                    <a:pt x="801227" y="760028"/>
                    <a:pt x="780628" y="780628"/>
                  </a:cubicBezTo>
                  <a:cubicBezTo>
                    <a:pt x="760028" y="801227"/>
                    <a:pt x="732089" y="812800"/>
                    <a:pt x="702956" y="812800"/>
                  </a:cubicBezTo>
                  <a:lnTo>
                    <a:pt x="109844" y="812800"/>
                  </a:lnTo>
                  <a:cubicBezTo>
                    <a:pt x="80711" y="812800"/>
                    <a:pt x="52772" y="801227"/>
                    <a:pt x="32172" y="780628"/>
                  </a:cubicBezTo>
                  <a:cubicBezTo>
                    <a:pt x="11573" y="760028"/>
                    <a:pt x="0" y="732089"/>
                    <a:pt x="0" y="702956"/>
                  </a:cubicBezTo>
                  <a:lnTo>
                    <a:pt x="0" y="109844"/>
                  </a:lnTo>
                  <a:cubicBezTo>
                    <a:pt x="0" y="80711"/>
                    <a:pt x="11573" y="52772"/>
                    <a:pt x="32172" y="32172"/>
                  </a:cubicBezTo>
                  <a:cubicBezTo>
                    <a:pt x="52772" y="11573"/>
                    <a:pt x="80711" y="0"/>
                    <a:pt x="109844" y="0"/>
                  </a:cubicBezTo>
                  <a:close/>
                </a:path>
              </a:pathLst>
            </a:custGeom>
            <a:solidFill>
              <a:srgbClr val="0F5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8"/>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86" name="Google Shape;186;p18"/>
          <p:cNvSpPr/>
          <p:nvPr/>
        </p:nvSpPr>
        <p:spPr>
          <a:xfrm>
            <a:off x="13380366" y="5139599"/>
            <a:ext cx="2522884" cy="1446477"/>
          </a:xfrm>
          <a:custGeom>
            <a:avLst/>
            <a:gdLst/>
            <a:ahLst/>
            <a:cxnLst/>
            <a:rect l="l" t="t" r="r" b="b"/>
            <a:pathLst>
              <a:path w="2522884" h="1446477" extrusionOk="0">
                <a:moveTo>
                  <a:pt x="0" y="0"/>
                </a:moveTo>
                <a:lnTo>
                  <a:pt x="2522884" y="0"/>
                </a:lnTo>
                <a:lnTo>
                  <a:pt x="2522884" y="1446477"/>
                </a:lnTo>
                <a:lnTo>
                  <a:pt x="0" y="1446477"/>
                </a:lnTo>
                <a:lnTo>
                  <a:pt x="0" y="0"/>
                </a:lnTo>
                <a:close/>
              </a:path>
            </a:pathLst>
          </a:custGeom>
          <a:blipFill rotWithShape="1">
            <a:blip r:embed="rId5">
              <a:alphaModFix/>
            </a:blip>
            <a:stretch>
              <a:fillRect/>
            </a:stretch>
          </a:blipFill>
          <a:ln>
            <a:noFill/>
          </a:ln>
        </p:spPr>
        <p:txBody>
          <a:bodyPr/>
          <a:lstStyle/>
          <a:p>
            <a:endParaRPr lang="en-US"/>
          </a:p>
        </p:txBody>
      </p:sp>
      <p:sp>
        <p:nvSpPr>
          <p:cNvPr id="187" name="Google Shape;187;p18"/>
          <p:cNvSpPr txBox="1"/>
          <p:nvPr/>
        </p:nvSpPr>
        <p:spPr>
          <a:xfrm>
            <a:off x="12769777" y="7928237"/>
            <a:ext cx="3744061" cy="886205"/>
          </a:xfrm>
          <a:prstGeom prst="rect">
            <a:avLst/>
          </a:prstGeom>
          <a:noFill/>
          <a:ln>
            <a:noFill/>
          </a:ln>
        </p:spPr>
        <p:txBody>
          <a:bodyPr spcFirstLastPara="1" wrap="square" lIns="0" tIns="0" rIns="0" bIns="0" anchor="t" anchorCtr="0">
            <a:spAutoFit/>
          </a:bodyPr>
          <a:lstStyle/>
          <a:p>
            <a:pPr marL="0" marR="0" lvl="0" indent="0" algn="ctr" rtl="0">
              <a:lnSpc>
                <a:spcPct val="148000"/>
              </a:lnSpc>
              <a:spcBef>
                <a:spcPts val="0"/>
              </a:spcBef>
              <a:spcAft>
                <a:spcPts val="0"/>
              </a:spcAft>
              <a:buNone/>
            </a:pPr>
            <a:r>
              <a:rPr lang="en-US" sz="2400" b="0" i="0" u="none" strike="noStrike" cap="none">
                <a:solidFill>
                  <a:srgbClr val="FFFFFF"/>
                </a:solidFill>
                <a:latin typeface="Rubik"/>
                <a:ea typeface="Rubik"/>
                <a:cs typeface="Rubik"/>
                <a:sym typeface="Rubik"/>
              </a:rPr>
              <a:t>Briefly elaborate on</a:t>
            </a:r>
            <a:endParaRPr/>
          </a:p>
          <a:p>
            <a:pPr marL="0" marR="0" lvl="0" indent="0" algn="ctr" rtl="0">
              <a:lnSpc>
                <a:spcPct val="148000"/>
              </a:lnSpc>
              <a:spcBef>
                <a:spcPts val="0"/>
              </a:spcBef>
              <a:spcAft>
                <a:spcPts val="0"/>
              </a:spcAft>
              <a:buNone/>
            </a:pPr>
            <a:r>
              <a:rPr lang="en-US" sz="2400" b="0" i="0" u="none" strike="noStrike" cap="none">
                <a:solidFill>
                  <a:srgbClr val="FFFFFF"/>
                </a:solidFill>
                <a:latin typeface="Rubik"/>
                <a:ea typeface="Rubik"/>
                <a:cs typeface="Rubik"/>
                <a:sym typeface="Rubik"/>
              </a:rPr>
              <a:t>what you want to discuss.</a:t>
            </a:r>
            <a:endParaRPr/>
          </a:p>
        </p:txBody>
      </p:sp>
      <p:sp>
        <p:nvSpPr>
          <p:cNvPr id="188" name="Google Shape;188;p18"/>
          <p:cNvSpPr txBox="1"/>
          <p:nvPr/>
        </p:nvSpPr>
        <p:spPr>
          <a:xfrm>
            <a:off x="12349745" y="3159263"/>
            <a:ext cx="4584125" cy="46672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000" b="1" i="0" u="none" strike="noStrike" cap="none">
                <a:solidFill>
                  <a:srgbClr val="FFFFFF"/>
                </a:solidFill>
                <a:latin typeface="Rubik"/>
                <a:ea typeface="Rubik"/>
                <a:cs typeface="Rubik"/>
                <a:sym typeface="Rubik"/>
              </a:rPr>
              <a:t>Add a main point</a:t>
            </a:r>
            <a:endParaRPr/>
          </a:p>
        </p:txBody>
      </p:sp>
      <p:sp>
        <p:nvSpPr>
          <p:cNvPr id="189" name="Google Shape;189;p18"/>
          <p:cNvSpPr/>
          <p:nvPr/>
        </p:nvSpPr>
        <p:spPr>
          <a:xfrm flipH="1">
            <a:off x="-431671" y="316366"/>
            <a:ext cx="3571602" cy="3701142"/>
          </a:xfrm>
          <a:custGeom>
            <a:avLst/>
            <a:gdLst/>
            <a:ahLst/>
            <a:cxnLst/>
            <a:rect l="l" t="t" r="r" b="b"/>
            <a:pathLst>
              <a:path w="3571602" h="3701142" extrusionOk="0">
                <a:moveTo>
                  <a:pt x="3571602" y="0"/>
                </a:moveTo>
                <a:lnTo>
                  <a:pt x="0" y="0"/>
                </a:lnTo>
                <a:lnTo>
                  <a:pt x="0" y="3701143"/>
                </a:lnTo>
                <a:lnTo>
                  <a:pt x="3571602" y="3701143"/>
                </a:lnTo>
                <a:lnTo>
                  <a:pt x="3571602" y="0"/>
                </a:lnTo>
                <a:close/>
              </a:path>
            </a:pathLst>
          </a:custGeom>
          <a:blipFill rotWithShape="1">
            <a:blip r:embed="rId6">
              <a:alphaModFix/>
            </a:blip>
            <a:stretch>
              <a:fillRect/>
            </a:stretch>
          </a:blipFill>
          <a:ln>
            <a:noFill/>
          </a:ln>
        </p:spPr>
        <p:txBody>
          <a:bodyPr/>
          <a:lstStyle/>
          <a:p>
            <a:endParaRPr lang="en-US"/>
          </a:p>
        </p:txBody>
      </p:sp>
      <p:sp>
        <p:nvSpPr>
          <p:cNvPr id="190" name="Google Shape;190;p18"/>
          <p:cNvSpPr/>
          <p:nvPr/>
        </p:nvSpPr>
        <p:spPr>
          <a:xfrm rot="-321979">
            <a:off x="15721095" y="801960"/>
            <a:ext cx="2231300" cy="2496560"/>
          </a:xfrm>
          <a:custGeom>
            <a:avLst/>
            <a:gdLst/>
            <a:ahLst/>
            <a:cxnLst/>
            <a:rect l="l" t="t" r="r" b="b"/>
            <a:pathLst>
              <a:path w="2231300" h="2496560" extrusionOk="0">
                <a:moveTo>
                  <a:pt x="0" y="0"/>
                </a:moveTo>
                <a:lnTo>
                  <a:pt x="2231300" y="0"/>
                </a:lnTo>
                <a:lnTo>
                  <a:pt x="2231300" y="2496560"/>
                </a:lnTo>
                <a:lnTo>
                  <a:pt x="0" y="2496560"/>
                </a:lnTo>
                <a:lnTo>
                  <a:pt x="0" y="0"/>
                </a:lnTo>
                <a:close/>
              </a:path>
            </a:pathLst>
          </a:custGeom>
          <a:blipFill rotWithShape="1">
            <a:blip r:embed="rId7">
              <a:alphaModFix/>
            </a:blip>
            <a:stretch>
              <a:fillRect/>
            </a:stretch>
          </a:blipFill>
          <a:ln>
            <a:noFill/>
          </a:ln>
        </p:spPr>
        <p:txBody>
          <a:bodyPr/>
          <a:lstStyle/>
          <a:p>
            <a:endParaRPr lang="en-US"/>
          </a:p>
        </p:txBody>
      </p:sp>
    </p:spTree>
    <p:extLst>
      <p:ext uri="{BB962C8B-B14F-4D97-AF65-F5344CB8AC3E}">
        <p14:creationId xmlns:p14="http://schemas.microsoft.com/office/powerpoint/2010/main" val="10371416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98"/>
        <p:cNvGrpSpPr/>
        <p:nvPr/>
      </p:nvGrpSpPr>
      <p:grpSpPr>
        <a:xfrm>
          <a:off x="0" y="0"/>
          <a:ext cx="0" cy="0"/>
          <a:chOff x="0" y="0"/>
          <a:chExt cx="0" cy="0"/>
        </a:xfrm>
      </p:grpSpPr>
      <p:sp>
        <p:nvSpPr>
          <p:cNvPr id="99" name="Google Shape;99;p14"/>
          <p:cNvSpPr txBox="1"/>
          <p:nvPr/>
        </p:nvSpPr>
        <p:spPr>
          <a:xfrm>
            <a:off x="7464979" y="4080979"/>
            <a:ext cx="4749600" cy="46023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300" b="0" i="0" u="none" strike="noStrike" cap="none">
                <a:solidFill>
                  <a:srgbClr val="FFFFFF"/>
                </a:solidFill>
                <a:latin typeface="Rubik"/>
                <a:ea typeface="Rubik"/>
                <a:cs typeface="Rubik"/>
                <a:sym typeface="Rubik"/>
              </a:rPr>
              <a:t>Click on the "PowerPoint" button below this presentation preview. Start editing your presentation.</a:t>
            </a:r>
            <a:endParaRPr/>
          </a:p>
          <a:p>
            <a:pPr marL="0" marR="0" lvl="0" indent="0" algn="ctr" rtl="0">
              <a:lnSpc>
                <a:spcPct val="120000"/>
              </a:lnSpc>
              <a:spcBef>
                <a:spcPts val="0"/>
              </a:spcBef>
              <a:spcAft>
                <a:spcPts val="0"/>
              </a:spcAft>
              <a:buNone/>
            </a:pPr>
            <a:endParaRPr sz="2300" b="0" i="0" u="none" strike="noStrike" cap="none">
              <a:solidFill>
                <a:srgbClr val="FFFFFF"/>
              </a:solidFill>
              <a:latin typeface="Rubik"/>
              <a:ea typeface="Rubik"/>
              <a:cs typeface="Rubik"/>
              <a:sym typeface="Rubik"/>
            </a:endParaRPr>
          </a:p>
          <a:p>
            <a:pPr marL="0" marR="0" lvl="0" indent="0" algn="ctr" rtl="0">
              <a:lnSpc>
                <a:spcPct val="120000"/>
              </a:lnSpc>
              <a:spcBef>
                <a:spcPts val="0"/>
              </a:spcBef>
              <a:spcAft>
                <a:spcPts val="0"/>
              </a:spcAft>
              <a:buNone/>
            </a:pPr>
            <a:r>
              <a:rPr lang="en-US" sz="2300" b="0" i="0" u="sng" strike="noStrike" cap="none">
                <a:solidFill>
                  <a:srgbClr val="FFFFFF"/>
                </a:solidFill>
                <a:latin typeface="Rubik"/>
                <a:ea typeface="Rubik"/>
                <a:cs typeface="Rubik"/>
                <a:sym typeface="Rubik"/>
              </a:rPr>
              <a:t>Alternative:</a:t>
            </a:r>
            <a:r>
              <a:rPr lang="en-US" sz="2300" b="0" i="0" u="none" strike="noStrike" cap="none">
                <a:solidFill>
                  <a:srgbClr val="FFFFFF"/>
                </a:solidFill>
                <a:latin typeface="Rubik"/>
                <a:ea typeface="Rubik"/>
                <a:cs typeface="Rubik"/>
                <a:sym typeface="Rubik"/>
              </a:rPr>
              <a:t> From Canva template file, Click on the "Share" button on the top right corner in Canva and click on "More" at the bottom of the menu. Enter "PowerPoint" in the search bar and click on the PowerPoint icon to download.</a:t>
            </a:r>
            <a:endParaRPr/>
          </a:p>
        </p:txBody>
      </p:sp>
      <p:sp>
        <p:nvSpPr>
          <p:cNvPr id="100" name="Google Shape;100;p14"/>
          <p:cNvSpPr txBox="1"/>
          <p:nvPr/>
        </p:nvSpPr>
        <p:spPr>
          <a:xfrm>
            <a:off x="535859" y="900112"/>
            <a:ext cx="17216281" cy="11620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800" b="0" i="0" u="none" strike="noStrike" cap="none">
                <a:solidFill>
                  <a:srgbClr val="FFD47F"/>
                </a:solidFill>
                <a:latin typeface="Bungee"/>
                <a:ea typeface="Bungee"/>
                <a:cs typeface="Bungee"/>
                <a:sym typeface="Bungee"/>
              </a:rPr>
              <a:t>How to Use This Presentation</a:t>
            </a:r>
            <a:endParaRPr/>
          </a:p>
        </p:txBody>
      </p:sp>
      <p:sp>
        <p:nvSpPr>
          <p:cNvPr id="101" name="Google Shape;101;p14"/>
          <p:cNvSpPr txBox="1"/>
          <p:nvPr/>
        </p:nvSpPr>
        <p:spPr>
          <a:xfrm>
            <a:off x="1372605" y="4087495"/>
            <a:ext cx="5052600" cy="54519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300" b="0" i="0" u="none" strike="noStrike" cap="none">
                <a:solidFill>
                  <a:srgbClr val="FFFFFF"/>
                </a:solidFill>
                <a:latin typeface="Rubik"/>
                <a:ea typeface="Rubik"/>
                <a:cs typeface="Rubik"/>
                <a:sym typeface="Rubik"/>
              </a:rPr>
              <a:t>Click on the "Google Slides" button below this presentation preview. Make sure to sign in to your Google account. Click on "Make a copy." Start editing your presentation.</a:t>
            </a:r>
            <a:endParaRPr/>
          </a:p>
          <a:p>
            <a:pPr marL="0" marR="0" lvl="0" indent="0" algn="ctr" rtl="0">
              <a:lnSpc>
                <a:spcPct val="120000"/>
              </a:lnSpc>
              <a:spcBef>
                <a:spcPts val="0"/>
              </a:spcBef>
              <a:spcAft>
                <a:spcPts val="0"/>
              </a:spcAft>
              <a:buNone/>
            </a:pPr>
            <a:endParaRPr sz="2300" b="0" i="0" u="none" strike="noStrike" cap="none">
              <a:solidFill>
                <a:srgbClr val="FFFFFF"/>
              </a:solidFill>
              <a:latin typeface="Rubik"/>
              <a:ea typeface="Rubik"/>
              <a:cs typeface="Rubik"/>
              <a:sym typeface="Rubik"/>
            </a:endParaRPr>
          </a:p>
          <a:p>
            <a:pPr marL="0" marR="0" lvl="0" indent="0" algn="ctr" rtl="0">
              <a:lnSpc>
                <a:spcPct val="120000"/>
              </a:lnSpc>
              <a:spcBef>
                <a:spcPts val="0"/>
              </a:spcBef>
              <a:spcAft>
                <a:spcPts val="0"/>
              </a:spcAft>
              <a:buNone/>
            </a:pPr>
            <a:r>
              <a:rPr lang="en-US" sz="2300" b="0" i="0" u="sng" strike="noStrike" cap="none">
                <a:solidFill>
                  <a:srgbClr val="FFFFFF"/>
                </a:solidFill>
                <a:latin typeface="Rubik"/>
                <a:ea typeface="Rubik"/>
                <a:cs typeface="Rubik"/>
                <a:sym typeface="Rubik"/>
              </a:rPr>
              <a:t>Alternative:</a:t>
            </a:r>
            <a:r>
              <a:rPr lang="en-US" sz="2300" b="0" i="0" u="none" strike="noStrike" cap="none">
                <a:solidFill>
                  <a:srgbClr val="FFFFFF"/>
                </a:solidFill>
                <a:latin typeface="Rubik"/>
                <a:ea typeface="Rubik"/>
                <a:cs typeface="Rubik"/>
                <a:sym typeface="Rubik"/>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02" name="Google Shape;102;p14"/>
          <p:cNvSpPr txBox="1"/>
          <p:nvPr/>
        </p:nvSpPr>
        <p:spPr>
          <a:xfrm>
            <a:off x="1284000" y="3063450"/>
            <a:ext cx="5141301" cy="574675"/>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3500" b="1" i="0" u="none" strike="noStrike" cap="none">
                <a:solidFill>
                  <a:srgbClr val="FFFFFF"/>
                </a:solidFill>
                <a:latin typeface="Rubik"/>
                <a:ea typeface="Rubik"/>
                <a:cs typeface="Rubik"/>
                <a:sym typeface="Rubik"/>
              </a:rPr>
              <a:t>Google Slides</a:t>
            </a:r>
            <a:endParaRPr/>
          </a:p>
        </p:txBody>
      </p:sp>
      <p:sp>
        <p:nvSpPr>
          <p:cNvPr id="103" name="Google Shape;103;p14"/>
          <p:cNvSpPr txBox="1"/>
          <p:nvPr/>
        </p:nvSpPr>
        <p:spPr>
          <a:xfrm>
            <a:off x="7269115" y="3063450"/>
            <a:ext cx="5141301" cy="574675"/>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3500" b="1" i="0" u="none" strike="noStrike" cap="none">
                <a:solidFill>
                  <a:srgbClr val="FFFFFF"/>
                </a:solidFill>
                <a:latin typeface="Rubik"/>
                <a:ea typeface="Rubik"/>
                <a:cs typeface="Rubik"/>
                <a:sym typeface="Rubik"/>
              </a:rPr>
              <a:t>PowerPoint</a:t>
            </a:r>
            <a:endParaRPr/>
          </a:p>
        </p:txBody>
      </p:sp>
      <p:sp>
        <p:nvSpPr>
          <p:cNvPr id="104" name="Google Shape;104;p14"/>
          <p:cNvSpPr txBox="1"/>
          <p:nvPr/>
        </p:nvSpPr>
        <p:spPr>
          <a:xfrm>
            <a:off x="12702834" y="4080979"/>
            <a:ext cx="4556400" cy="20532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300" b="0" i="0" u="none" strike="noStrike" cap="none">
                <a:solidFill>
                  <a:srgbClr val="FFFFFF"/>
                </a:solidFill>
                <a:latin typeface="Rubik"/>
                <a:ea typeface="Rubik"/>
                <a:cs typeface="Rubik"/>
                <a:sym typeface="Rubik"/>
              </a:rPr>
              <a:t>Click on the "Canva" button under this presentation preview. Start editing your presentation. You need to sign in to your Canva account.</a:t>
            </a:r>
            <a:endParaRPr/>
          </a:p>
        </p:txBody>
      </p:sp>
      <p:sp>
        <p:nvSpPr>
          <p:cNvPr id="105" name="Google Shape;105;p14"/>
          <p:cNvSpPr txBox="1"/>
          <p:nvPr/>
        </p:nvSpPr>
        <p:spPr>
          <a:xfrm>
            <a:off x="12410417" y="3063450"/>
            <a:ext cx="5141301" cy="574675"/>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3500" b="1" i="0" u="none" strike="noStrike" cap="none">
                <a:solidFill>
                  <a:srgbClr val="FFFFFF"/>
                </a:solidFill>
                <a:latin typeface="Rubik"/>
                <a:ea typeface="Rubik"/>
                <a:cs typeface="Rubik"/>
                <a:sym typeface="Rubik"/>
              </a:rPr>
              <a:t>Canva</a:t>
            </a:r>
            <a:endParaRPr/>
          </a:p>
        </p:txBody>
      </p:sp>
      <p:sp>
        <p:nvSpPr>
          <p:cNvPr id="106" name="Google Shape;106;p14"/>
          <p:cNvSpPr/>
          <p:nvPr/>
        </p:nvSpPr>
        <p:spPr>
          <a:xfrm>
            <a:off x="14067847" y="6851231"/>
            <a:ext cx="4897655" cy="4871288"/>
          </a:xfrm>
          <a:custGeom>
            <a:avLst/>
            <a:gdLst/>
            <a:ahLst/>
            <a:cxnLst/>
            <a:rect l="l" t="t" r="r" b="b"/>
            <a:pathLst>
              <a:path w="4897655" h="4871288" extrusionOk="0">
                <a:moveTo>
                  <a:pt x="0" y="0"/>
                </a:moveTo>
                <a:lnTo>
                  <a:pt x="4897655" y="0"/>
                </a:lnTo>
                <a:lnTo>
                  <a:pt x="4897655" y="4871288"/>
                </a:lnTo>
                <a:lnTo>
                  <a:pt x="0" y="4871288"/>
                </a:lnTo>
                <a:lnTo>
                  <a:pt x="0" y="0"/>
                </a:lnTo>
                <a:close/>
              </a:path>
            </a:pathLst>
          </a:custGeom>
          <a:blipFill rotWithShape="1">
            <a:blip r:embed="rId3">
              <a:alphaModFix/>
            </a:blip>
            <a:stretch>
              <a:fillRect/>
            </a:stretch>
          </a:blipFill>
          <a:ln>
            <a:noFill/>
          </a:ln>
        </p:spPr>
        <p:txBody>
          <a:bodyPr/>
          <a:lstStyle/>
          <a:p>
            <a:endParaRPr 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110"/>
        <p:cNvGrpSpPr/>
        <p:nvPr/>
      </p:nvGrpSpPr>
      <p:grpSpPr>
        <a:xfrm>
          <a:off x="0" y="0"/>
          <a:ext cx="0" cy="0"/>
          <a:chOff x="0" y="0"/>
          <a:chExt cx="0" cy="0"/>
        </a:xfrm>
      </p:grpSpPr>
      <p:grpSp>
        <p:nvGrpSpPr>
          <p:cNvPr id="111" name="Google Shape;111;p15"/>
          <p:cNvGrpSpPr/>
          <p:nvPr/>
        </p:nvGrpSpPr>
        <p:grpSpPr>
          <a:xfrm>
            <a:off x="7304112" y="3132644"/>
            <a:ext cx="3679776" cy="5802511"/>
            <a:chOff x="0" y="-38100"/>
            <a:chExt cx="969159" cy="1528233"/>
          </a:xfrm>
        </p:grpSpPr>
        <p:sp>
          <p:nvSpPr>
            <p:cNvPr id="112" name="Google Shape;112;p15"/>
            <p:cNvSpPr/>
            <p:nvPr/>
          </p:nvSpPr>
          <p:spPr>
            <a:xfrm>
              <a:off x="0" y="0"/>
              <a:ext cx="969159" cy="1490133"/>
            </a:xfrm>
            <a:custGeom>
              <a:avLst/>
              <a:gdLst/>
              <a:ahLst/>
              <a:cxnLst/>
              <a:rect l="l" t="t" r="r" b="b"/>
              <a:pathLst>
                <a:path w="969159" h="1490133" extrusionOk="0">
                  <a:moveTo>
                    <a:pt x="107299" y="0"/>
                  </a:moveTo>
                  <a:lnTo>
                    <a:pt x="861860" y="0"/>
                  </a:lnTo>
                  <a:cubicBezTo>
                    <a:pt x="921119" y="0"/>
                    <a:pt x="969159" y="48040"/>
                    <a:pt x="969159" y="107299"/>
                  </a:cubicBezTo>
                  <a:lnTo>
                    <a:pt x="969159" y="1382834"/>
                  </a:lnTo>
                  <a:cubicBezTo>
                    <a:pt x="969159" y="1442094"/>
                    <a:pt x="921119" y="1490133"/>
                    <a:pt x="861860" y="1490133"/>
                  </a:cubicBezTo>
                  <a:lnTo>
                    <a:pt x="107299" y="1490133"/>
                  </a:lnTo>
                  <a:cubicBezTo>
                    <a:pt x="48040" y="1490133"/>
                    <a:pt x="0" y="1442094"/>
                    <a:pt x="0" y="1382834"/>
                  </a:cubicBezTo>
                  <a:lnTo>
                    <a:pt x="0" y="107299"/>
                  </a:lnTo>
                  <a:cubicBezTo>
                    <a:pt x="0" y="48040"/>
                    <a:pt x="48040" y="0"/>
                    <a:pt x="107299" y="0"/>
                  </a:cubicBezTo>
                  <a:close/>
                </a:path>
              </a:pathLst>
            </a:custGeom>
            <a:solidFill>
              <a:srgbClr val="0F5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5"/>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14" name="Google Shape;114;p15"/>
          <p:cNvGrpSpPr/>
          <p:nvPr/>
        </p:nvGrpSpPr>
        <p:grpSpPr>
          <a:xfrm>
            <a:off x="2357511" y="3132644"/>
            <a:ext cx="3679776" cy="5802511"/>
            <a:chOff x="0" y="-38100"/>
            <a:chExt cx="969159" cy="1528233"/>
          </a:xfrm>
        </p:grpSpPr>
        <p:sp>
          <p:nvSpPr>
            <p:cNvPr id="115" name="Google Shape;115;p15"/>
            <p:cNvSpPr/>
            <p:nvPr/>
          </p:nvSpPr>
          <p:spPr>
            <a:xfrm>
              <a:off x="0" y="0"/>
              <a:ext cx="969159" cy="1490133"/>
            </a:xfrm>
            <a:custGeom>
              <a:avLst/>
              <a:gdLst/>
              <a:ahLst/>
              <a:cxnLst/>
              <a:rect l="l" t="t" r="r" b="b"/>
              <a:pathLst>
                <a:path w="969159" h="1490133" extrusionOk="0">
                  <a:moveTo>
                    <a:pt x="107299" y="0"/>
                  </a:moveTo>
                  <a:lnTo>
                    <a:pt x="861860" y="0"/>
                  </a:lnTo>
                  <a:cubicBezTo>
                    <a:pt x="921119" y="0"/>
                    <a:pt x="969159" y="48040"/>
                    <a:pt x="969159" y="107299"/>
                  </a:cubicBezTo>
                  <a:lnTo>
                    <a:pt x="969159" y="1382834"/>
                  </a:lnTo>
                  <a:cubicBezTo>
                    <a:pt x="969159" y="1442094"/>
                    <a:pt x="921119" y="1490133"/>
                    <a:pt x="861860" y="1490133"/>
                  </a:cubicBezTo>
                  <a:lnTo>
                    <a:pt x="107299" y="1490133"/>
                  </a:lnTo>
                  <a:cubicBezTo>
                    <a:pt x="48040" y="1490133"/>
                    <a:pt x="0" y="1442094"/>
                    <a:pt x="0" y="1382834"/>
                  </a:cubicBezTo>
                  <a:lnTo>
                    <a:pt x="0" y="107299"/>
                  </a:lnTo>
                  <a:cubicBezTo>
                    <a:pt x="0" y="48040"/>
                    <a:pt x="48040" y="0"/>
                    <a:pt x="107299" y="0"/>
                  </a:cubicBezTo>
                  <a:close/>
                </a:path>
              </a:pathLst>
            </a:custGeom>
            <a:solidFill>
              <a:srgbClr val="0F5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5"/>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17" name="Google Shape;117;p15"/>
          <p:cNvGrpSpPr/>
          <p:nvPr/>
        </p:nvGrpSpPr>
        <p:grpSpPr>
          <a:xfrm>
            <a:off x="12252821" y="3132644"/>
            <a:ext cx="3679776" cy="5802511"/>
            <a:chOff x="0" y="-38100"/>
            <a:chExt cx="969159" cy="1528233"/>
          </a:xfrm>
        </p:grpSpPr>
        <p:sp>
          <p:nvSpPr>
            <p:cNvPr id="118" name="Google Shape;118;p15"/>
            <p:cNvSpPr/>
            <p:nvPr/>
          </p:nvSpPr>
          <p:spPr>
            <a:xfrm>
              <a:off x="0" y="0"/>
              <a:ext cx="969159" cy="1490133"/>
            </a:xfrm>
            <a:custGeom>
              <a:avLst/>
              <a:gdLst/>
              <a:ahLst/>
              <a:cxnLst/>
              <a:rect l="l" t="t" r="r" b="b"/>
              <a:pathLst>
                <a:path w="969159" h="1490133" extrusionOk="0">
                  <a:moveTo>
                    <a:pt x="107299" y="0"/>
                  </a:moveTo>
                  <a:lnTo>
                    <a:pt x="861860" y="0"/>
                  </a:lnTo>
                  <a:cubicBezTo>
                    <a:pt x="921119" y="0"/>
                    <a:pt x="969159" y="48040"/>
                    <a:pt x="969159" y="107299"/>
                  </a:cubicBezTo>
                  <a:lnTo>
                    <a:pt x="969159" y="1382834"/>
                  </a:lnTo>
                  <a:cubicBezTo>
                    <a:pt x="969159" y="1442094"/>
                    <a:pt x="921119" y="1490133"/>
                    <a:pt x="861860" y="1490133"/>
                  </a:cubicBezTo>
                  <a:lnTo>
                    <a:pt x="107299" y="1490133"/>
                  </a:lnTo>
                  <a:cubicBezTo>
                    <a:pt x="48040" y="1490133"/>
                    <a:pt x="0" y="1442094"/>
                    <a:pt x="0" y="1382834"/>
                  </a:cubicBezTo>
                  <a:lnTo>
                    <a:pt x="0" y="107299"/>
                  </a:lnTo>
                  <a:cubicBezTo>
                    <a:pt x="0" y="48040"/>
                    <a:pt x="48040" y="0"/>
                    <a:pt x="107299" y="0"/>
                  </a:cubicBezTo>
                  <a:close/>
                </a:path>
              </a:pathLst>
            </a:custGeom>
            <a:solidFill>
              <a:srgbClr val="0F5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5"/>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20" name="Google Shape;120;p15"/>
          <p:cNvGrpSpPr/>
          <p:nvPr/>
        </p:nvGrpSpPr>
        <p:grpSpPr>
          <a:xfrm>
            <a:off x="8051710" y="4882950"/>
            <a:ext cx="2184578" cy="2194370"/>
            <a:chOff x="1813" y="0"/>
            <a:chExt cx="809173" cy="812800"/>
          </a:xfrm>
        </p:grpSpPr>
        <p:sp>
          <p:nvSpPr>
            <p:cNvPr id="121" name="Google Shape;121;p1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A73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5"/>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7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23" name="Google Shape;123;p15"/>
          <p:cNvGrpSpPr/>
          <p:nvPr/>
        </p:nvGrpSpPr>
        <p:grpSpPr>
          <a:xfrm>
            <a:off x="3105109" y="4882950"/>
            <a:ext cx="2184578" cy="2194370"/>
            <a:chOff x="1813" y="0"/>
            <a:chExt cx="809173" cy="812800"/>
          </a:xfrm>
        </p:grpSpPr>
        <p:sp>
          <p:nvSpPr>
            <p:cNvPr id="124" name="Google Shape;124;p1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D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5"/>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7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26" name="Google Shape;126;p15"/>
          <p:cNvGrpSpPr/>
          <p:nvPr/>
        </p:nvGrpSpPr>
        <p:grpSpPr>
          <a:xfrm>
            <a:off x="13000419" y="4882950"/>
            <a:ext cx="2184578" cy="2194370"/>
            <a:chOff x="1813" y="0"/>
            <a:chExt cx="809173" cy="812800"/>
          </a:xfrm>
        </p:grpSpPr>
        <p:sp>
          <p:nvSpPr>
            <p:cNvPr id="127" name="Google Shape;127;p1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E56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5"/>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7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9" name="Google Shape;129;p15"/>
          <p:cNvSpPr txBox="1"/>
          <p:nvPr/>
        </p:nvSpPr>
        <p:spPr>
          <a:xfrm>
            <a:off x="3098106" y="947738"/>
            <a:ext cx="12091789" cy="11620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800" b="0" i="0" u="none" strike="noStrike" cap="none">
                <a:solidFill>
                  <a:srgbClr val="FFD47F"/>
                </a:solidFill>
                <a:latin typeface="Bungee"/>
                <a:ea typeface="Bungee"/>
                <a:cs typeface="Bungee"/>
                <a:sym typeface="Bungee"/>
              </a:rPr>
              <a:t>Add an Agenda Page</a:t>
            </a:r>
            <a:endParaRPr/>
          </a:p>
        </p:txBody>
      </p:sp>
      <p:sp>
        <p:nvSpPr>
          <p:cNvPr id="130" name="Google Shape;130;p15"/>
          <p:cNvSpPr txBox="1"/>
          <p:nvPr/>
        </p:nvSpPr>
        <p:spPr>
          <a:xfrm>
            <a:off x="8406458" y="5397136"/>
            <a:ext cx="1475100" cy="1154400"/>
          </a:xfrm>
          <a:prstGeom prst="rect">
            <a:avLst/>
          </a:prstGeom>
          <a:noFill/>
          <a:ln>
            <a:noFill/>
          </a:ln>
        </p:spPr>
        <p:txBody>
          <a:bodyPr spcFirstLastPara="1" wrap="square" lIns="0" tIns="0" rIns="0" bIns="0" anchor="t" anchorCtr="0">
            <a:spAutoFit/>
          </a:bodyPr>
          <a:lstStyle/>
          <a:p>
            <a:pPr marL="0" marR="0" lvl="0" indent="0" algn="ctr" rtl="0">
              <a:lnSpc>
                <a:spcPct val="154000"/>
              </a:lnSpc>
              <a:spcBef>
                <a:spcPts val="0"/>
              </a:spcBef>
              <a:spcAft>
                <a:spcPts val="0"/>
              </a:spcAft>
              <a:buNone/>
            </a:pPr>
            <a:r>
              <a:rPr lang="en-US" sz="7500" b="0" i="0" u="none" strike="noStrike" cap="none">
                <a:solidFill>
                  <a:srgbClr val="05203B"/>
                </a:solidFill>
                <a:latin typeface="Bungee"/>
                <a:ea typeface="Bungee"/>
                <a:cs typeface="Bungee"/>
                <a:sym typeface="Bungee"/>
              </a:rPr>
              <a:t>02</a:t>
            </a:r>
            <a:endParaRPr/>
          </a:p>
        </p:txBody>
      </p:sp>
      <p:sp>
        <p:nvSpPr>
          <p:cNvPr id="131" name="Google Shape;131;p15"/>
          <p:cNvSpPr txBox="1"/>
          <p:nvPr/>
        </p:nvSpPr>
        <p:spPr>
          <a:xfrm>
            <a:off x="3459857" y="5397136"/>
            <a:ext cx="1475100" cy="1154400"/>
          </a:xfrm>
          <a:prstGeom prst="rect">
            <a:avLst/>
          </a:prstGeom>
          <a:noFill/>
          <a:ln>
            <a:noFill/>
          </a:ln>
        </p:spPr>
        <p:txBody>
          <a:bodyPr spcFirstLastPara="1" wrap="square" lIns="0" tIns="0" rIns="0" bIns="0" anchor="t" anchorCtr="0">
            <a:spAutoFit/>
          </a:bodyPr>
          <a:lstStyle/>
          <a:p>
            <a:pPr marL="0" marR="0" lvl="0" indent="0" algn="ctr" rtl="0">
              <a:lnSpc>
                <a:spcPct val="154000"/>
              </a:lnSpc>
              <a:spcBef>
                <a:spcPts val="0"/>
              </a:spcBef>
              <a:spcAft>
                <a:spcPts val="0"/>
              </a:spcAft>
              <a:buNone/>
            </a:pPr>
            <a:r>
              <a:rPr lang="en-US" sz="7500" b="0" i="0" u="none" strike="noStrike" cap="none">
                <a:solidFill>
                  <a:srgbClr val="05203B"/>
                </a:solidFill>
                <a:latin typeface="Bungee"/>
                <a:ea typeface="Bungee"/>
                <a:cs typeface="Bungee"/>
                <a:sym typeface="Bungee"/>
              </a:rPr>
              <a:t>01</a:t>
            </a:r>
            <a:endParaRPr/>
          </a:p>
        </p:txBody>
      </p:sp>
      <p:sp>
        <p:nvSpPr>
          <p:cNvPr id="132" name="Google Shape;132;p15"/>
          <p:cNvSpPr txBox="1"/>
          <p:nvPr/>
        </p:nvSpPr>
        <p:spPr>
          <a:xfrm>
            <a:off x="13355168" y="5397136"/>
            <a:ext cx="1475100" cy="1154400"/>
          </a:xfrm>
          <a:prstGeom prst="rect">
            <a:avLst/>
          </a:prstGeom>
          <a:noFill/>
          <a:ln>
            <a:noFill/>
          </a:ln>
        </p:spPr>
        <p:txBody>
          <a:bodyPr spcFirstLastPara="1" wrap="square" lIns="0" tIns="0" rIns="0" bIns="0" anchor="t" anchorCtr="0">
            <a:spAutoFit/>
          </a:bodyPr>
          <a:lstStyle/>
          <a:p>
            <a:pPr marL="0" marR="0" lvl="0" indent="0" algn="ctr" rtl="0">
              <a:lnSpc>
                <a:spcPct val="154000"/>
              </a:lnSpc>
              <a:spcBef>
                <a:spcPts val="0"/>
              </a:spcBef>
              <a:spcAft>
                <a:spcPts val="0"/>
              </a:spcAft>
              <a:buNone/>
            </a:pPr>
            <a:r>
              <a:rPr lang="en-US" sz="7500" b="0" i="0" u="none" strike="noStrike" cap="none">
                <a:solidFill>
                  <a:srgbClr val="05203B"/>
                </a:solidFill>
                <a:latin typeface="Bungee"/>
                <a:ea typeface="Bungee"/>
                <a:cs typeface="Bungee"/>
                <a:sym typeface="Bungee"/>
              </a:rPr>
              <a:t>03</a:t>
            </a:r>
            <a:endParaRPr/>
          </a:p>
        </p:txBody>
      </p:sp>
      <p:sp>
        <p:nvSpPr>
          <p:cNvPr id="133" name="Google Shape;133;p15"/>
          <p:cNvSpPr txBox="1"/>
          <p:nvPr/>
        </p:nvSpPr>
        <p:spPr>
          <a:xfrm>
            <a:off x="7787446" y="3882825"/>
            <a:ext cx="2713108" cy="638175"/>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699" b="0" i="0" u="none" strike="noStrike" cap="none">
                <a:solidFill>
                  <a:srgbClr val="FFFFFF"/>
                </a:solidFill>
                <a:latin typeface="Bungee"/>
                <a:ea typeface="Bungee"/>
                <a:cs typeface="Bungee"/>
                <a:sym typeface="Bungee"/>
              </a:rPr>
              <a:t>Section B</a:t>
            </a:r>
            <a:endParaRPr/>
          </a:p>
        </p:txBody>
      </p:sp>
      <p:sp>
        <p:nvSpPr>
          <p:cNvPr id="134" name="Google Shape;134;p15"/>
          <p:cNvSpPr txBox="1"/>
          <p:nvPr/>
        </p:nvSpPr>
        <p:spPr>
          <a:xfrm>
            <a:off x="2840845" y="3882825"/>
            <a:ext cx="2713108" cy="638175"/>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699" b="0" i="0" u="none" strike="noStrike" cap="none">
                <a:solidFill>
                  <a:srgbClr val="FFFFFF"/>
                </a:solidFill>
                <a:latin typeface="Bungee"/>
                <a:ea typeface="Bungee"/>
                <a:cs typeface="Bungee"/>
                <a:sym typeface="Bungee"/>
              </a:rPr>
              <a:t>Section A</a:t>
            </a:r>
            <a:endParaRPr/>
          </a:p>
        </p:txBody>
      </p:sp>
      <p:sp>
        <p:nvSpPr>
          <p:cNvPr id="135" name="Google Shape;135;p15"/>
          <p:cNvSpPr txBox="1"/>
          <p:nvPr/>
        </p:nvSpPr>
        <p:spPr>
          <a:xfrm>
            <a:off x="12736155" y="3882825"/>
            <a:ext cx="2713108" cy="638175"/>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699" b="0" i="0" u="none" strike="noStrike" cap="none">
                <a:solidFill>
                  <a:srgbClr val="FFFFFF"/>
                </a:solidFill>
                <a:latin typeface="Bungee"/>
                <a:ea typeface="Bungee"/>
                <a:cs typeface="Bungee"/>
                <a:sym typeface="Bungee"/>
              </a:rPr>
              <a:t>Section C</a:t>
            </a:r>
            <a:endParaRPr/>
          </a:p>
        </p:txBody>
      </p:sp>
      <p:sp>
        <p:nvSpPr>
          <p:cNvPr id="136" name="Google Shape;136;p15"/>
          <p:cNvSpPr/>
          <p:nvPr/>
        </p:nvSpPr>
        <p:spPr>
          <a:xfrm rot="-5400000">
            <a:off x="14940136" y="1017465"/>
            <a:ext cx="3211682" cy="3222547"/>
          </a:xfrm>
          <a:custGeom>
            <a:avLst/>
            <a:gdLst/>
            <a:ahLst/>
            <a:cxnLst/>
            <a:rect l="l" t="t" r="r" b="b"/>
            <a:pathLst>
              <a:path w="3211682" h="3222547" extrusionOk="0">
                <a:moveTo>
                  <a:pt x="0" y="0"/>
                </a:moveTo>
                <a:lnTo>
                  <a:pt x="3211682" y="0"/>
                </a:lnTo>
                <a:lnTo>
                  <a:pt x="3211682" y="3222547"/>
                </a:lnTo>
                <a:lnTo>
                  <a:pt x="0" y="3222547"/>
                </a:lnTo>
                <a:lnTo>
                  <a:pt x="0" y="0"/>
                </a:lnTo>
                <a:close/>
              </a:path>
            </a:pathLst>
          </a:custGeom>
          <a:blipFill rotWithShape="1">
            <a:blip r:embed="rId3">
              <a:alphaModFix/>
            </a:blip>
            <a:stretch>
              <a:fillRect/>
            </a:stretch>
          </a:blipFill>
          <a:ln>
            <a:noFill/>
          </a:ln>
        </p:spPr>
        <p:txBody>
          <a:bodyPr/>
          <a:lstStyle/>
          <a:p>
            <a:endParaRPr lang="en-US"/>
          </a:p>
        </p:txBody>
      </p:sp>
      <p:sp>
        <p:nvSpPr>
          <p:cNvPr id="137" name="Google Shape;137;p15"/>
          <p:cNvSpPr txBox="1"/>
          <p:nvPr/>
        </p:nvSpPr>
        <p:spPr>
          <a:xfrm>
            <a:off x="7787446" y="7459521"/>
            <a:ext cx="2713108" cy="78867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2400" b="0" i="0" u="none" strike="noStrike" cap="none">
                <a:solidFill>
                  <a:srgbClr val="FFFFFF"/>
                </a:solidFill>
                <a:latin typeface="Rubik"/>
                <a:ea typeface="Rubik"/>
                <a:cs typeface="Rubik"/>
                <a:sym typeface="Rubik"/>
              </a:rPr>
              <a:t>Describe the topic</a:t>
            </a:r>
            <a:endParaRPr/>
          </a:p>
          <a:p>
            <a:pPr marL="0" marR="0" lvl="0" indent="0" algn="ctr" rtl="0">
              <a:lnSpc>
                <a:spcPct val="130000"/>
              </a:lnSpc>
              <a:spcBef>
                <a:spcPts val="0"/>
              </a:spcBef>
              <a:spcAft>
                <a:spcPts val="0"/>
              </a:spcAft>
              <a:buNone/>
            </a:pPr>
            <a:r>
              <a:rPr lang="en-US" sz="2400" b="0" i="0" u="none" strike="noStrike" cap="none">
                <a:solidFill>
                  <a:srgbClr val="FFFFFF"/>
                </a:solidFill>
                <a:latin typeface="Rubik"/>
                <a:ea typeface="Rubik"/>
                <a:cs typeface="Rubik"/>
                <a:sym typeface="Rubik"/>
              </a:rPr>
              <a:t>of this section.</a:t>
            </a:r>
            <a:endParaRPr/>
          </a:p>
        </p:txBody>
      </p:sp>
      <p:sp>
        <p:nvSpPr>
          <p:cNvPr id="138" name="Google Shape;138;p15"/>
          <p:cNvSpPr txBox="1"/>
          <p:nvPr/>
        </p:nvSpPr>
        <p:spPr>
          <a:xfrm>
            <a:off x="2840845" y="7459521"/>
            <a:ext cx="2713108" cy="78867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2400" b="0" i="0" u="none" strike="noStrike" cap="none">
                <a:solidFill>
                  <a:srgbClr val="FFFFFF"/>
                </a:solidFill>
                <a:latin typeface="Rubik"/>
                <a:ea typeface="Rubik"/>
                <a:cs typeface="Rubik"/>
                <a:sym typeface="Rubik"/>
              </a:rPr>
              <a:t>Describe the topic</a:t>
            </a:r>
            <a:endParaRPr/>
          </a:p>
          <a:p>
            <a:pPr marL="0" marR="0" lvl="0" indent="0" algn="ctr" rtl="0">
              <a:lnSpc>
                <a:spcPct val="130000"/>
              </a:lnSpc>
              <a:spcBef>
                <a:spcPts val="0"/>
              </a:spcBef>
              <a:spcAft>
                <a:spcPts val="0"/>
              </a:spcAft>
              <a:buNone/>
            </a:pPr>
            <a:r>
              <a:rPr lang="en-US" sz="2400" b="0" i="0" u="none" strike="noStrike" cap="none">
                <a:solidFill>
                  <a:srgbClr val="FFFFFF"/>
                </a:solidFill>
                <a:latin typeface="Rubik"/>
                <a:ea typeface="Rubik"/>
                <a:cs typeface="Rubik"/>
                <a:sym typeface="Rubik"/>
              </a:rPr>
              <a:t>of this section.</a:t>
            </a:r>
            <a:endParaRPr/>
          </a:p>
        </p:txBody>
      </p:sp>
      <p:sp>
        <p:nvSpPr>
          <p:cNvPr id="139" name="Google Shape;139;p15"/>
          <p:cNvSpPr/>
          <p:nvPr/>
        </p:nvSpPr>
        <p:spPr>
          <a:xfrm rot="1116292">
            <a:off x="-795345" y="6073411"/>
            <a:ext cx="3648090" cy="3598990"/>
          </a:xfrm>
          <a:custGeom>
            <a:avLst/>
            <a:gdLst/>
            <a:ahLst/>
            <a:cxnLst/>
            <a:rect l="l" t="t" r="r" b="b"/>
            <a:pathLst>
              <a:path w="3648090" h="3598990" extrusionOk="0">
                <a:moveTo>
                  <a:pt x="0" y="0"/>
                </a:moveTo>
                <a:lnTo>
                  <a:pt x="3648090" y="0"/>
                </a:lnTo>
                <a:lnTo>
                  <a:pt x="3648090" y="3598991"/>
                </a:lnTo>
                <a:lnTo>
                  <a:pt x="0" y="3598991"/>
                </a:lnTo>
                <a:lnTo>
                  <a:pt x="0" y="0"/>
                </a:lnTo>
                <a:close/>
              </a:path>
            </a:pathLst>
          </a:custGeom>
          <a:blipFill rotWithShape="1">
            <a:blip r:embed="rId4">
              <a:alphaModFix/>
            </a:blip>
            <a:stretch>
              <a:fillRect/>
            </a:stretch>
          </a:blipFill>
          <a:ln>
            <a:noFill/>
          </a:ln>
        </p:spPr>
        <p:txBody>
          <a:bodyPr/>
          <a:lstStyle/>
          <a:p>
            <a:endParaRPr lang="en-US"/>
          </a:p>
        </p:txBody>
      </p:sp>
      <p:sp>
        <p:nvSpPr>
          <p:cNvPr id="140" name="Google Shape;140;p15"/>
          <p:cNvSpPr txBox="1"/>
          <p:nvPr/>
        </p:nvSpPr>
        <p:spPr>
          <a:xfrm>
            <a:off x="12736155" y="7459521"/>
            <a:ext cx="2713108" cy="78867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2400" b="0" i="0" u="none" strike="noStrike" cap="none">
                <a:solidFill>
                  <a:srgbClr val="FFFFFF"/>
                </a:solidFill>
                <a:latin typeface="Rubik"/>
                <a:ea typeface="Rubik"/>
                <a:cs typeface="Rubik"/>
                <a:sym typeface="Rubik"/>
              </a:rPr>
              <a:t>Describe the topic</a:t>
            </a:r>
            <a:endParaRPr/>
          </a:p>
          <a:p>
            <a:pPr marL="0" marR="0" lvl="0" indent="0" algn="ctr" rtl="0">
              <a:lnSpc>
                <a:spcPct val="130000"/>
              </a:lnSpc>
              <a:spcBef>
                <a:spcPts val="0"/>
              </a:spcBef>
              <a:spcAft>
                <a:spcPts val="0"/>
              </a:spcAft>
              <a:buNone/>
            </a:pPr>
            <a:r>
              <a:rPr lang="en-US" sz="2400" b="0" i="0" u="none" strike="noStrike" cap="none">
                <a:solidFill>
                  <a:srgbClr val="FFFFFF"/>
                </a:solidFill>
                <a:latin typeface="Rubik"/>
                <a:ea typeface="Rubik"/>
                <a:cs typeface="Rubik"/>
                <a:sym typeface="Rubik"/>
              </a:rPr>
              <a:t>of this section.</a:t>
            </a:r>
            <a:endParaRPr/>
          </a:p>
        </p:txBody>
      </p:sp>
    </p:spTree>
    <p:extLst>
      <p:ext uri="{BB962C8B-B14F-4D97-AF65-F5344CB8AC3E}">
        <p14:creationId xmlns:p14="http://schemas.microsoft.com/office/powerpoint/2010/main" val="19102897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144"/>
        <p:cNvGrpSpPr/>
        <p:nvPr/>
      </p:nvGrpSpPr>
      <p:grpSpPr>
        <a:xfrm>
          <a:off x="0" y="0"/>
          <a:ext cx="0" cy="0"/>
          <a:chOff x="0" y="0"/>
          <a:chExt cx="0" cy="0"/>
        </a:xfrm>
      </p:grpSpPr>
      <p:pic>
        <p:nvPicPr>
          <p:cNvPr id="145" name="Google Shape;145;p16"/>
          <p:cNvPicPr preferRelativeResize="0"/>
          <p:nvPr/>
        </p:nvPicPr>
        <p:blipFill rotWithShape="1">
          <a:blip r:embed="rId3">
            <a:alphaModFix/>
          </a:blip>
          <a:srcRect l="6820" t="28184" r="70505" b="31505"/>
          <a:stretch/>
        </p:blipFill>
        <p:spPr>
          <a:xfrm>
            <a:off x="1247400" y="2899300"/>
            <a:ext cx="4146600" cy="4146600"/>
          </a:xfrm>
          <a:prstGeom prst="ellipse">
            <a:avLst/>
          </a:prstGeom>
          <a:noFill/>
          <a:ln>
            <a:noFill/>
          </a:ln>
        </p:spPr>
      </p:pic>
      <p:sp>
        <p:nvSpPr>
          <p:cNvPr id="146" name="Google Shape;146;p16"/>
          <p:cNvSpPr txBox="1"/>
          <p:nvPr/>
        </p:nvSpPr>
        <p:spPr>
          <a:xfrm>
            <a:off x="2524806" y="1020445"/>
            <a:ext cx="13238388" cy="1104900"/>
          </a:xfrm>
          <a:prstGeom prst="rect">
            <a:avLst/>
          </a:prstGeom>
          <a:noFill/>
          <a:ln>
            <a:noFill/>
          </a:ln>
        </p:spPr>
        <p:txBody>
          <a:bodyPr spcFirstLastPara="1" wrap="square" lIns="0" tIns="0" rIns="0" bIns="0" anchor="t" anchorCtr="0">
            <a:spAutoFit/>
          </a:bodyPr>
          <a:lstStyle/>
          <a:p>
            <a:pPr marL="0" marR="0" lvl="0" indent="0" algn="ctr" rtl="0">
              <a:lnSpc>
                <a:spcPct val="120003"/>
              </a:lnSpc>
              <a:spcBef>
                <a:spcPts val="0"/>
              </a:spcBef>
              <a:spcAft>
                <a:spcPts val="0"/>
              </a:spcAft>
              <a:buNone/>
            </a:pPr>
            <a:r>
              <a:rPr lang="en-US" sz="6499" b="0" i="0" u="none" strike="noStrike" cap="none">
                <a:solidFill>
                  <a:srgbClr val="FFD47F"/>
                </a:solidFill>
                <a:latin typeface="Bungee"/>
                <a:ea typeface="Bungee"/>
                <a:cs typeface="Bungee"/>
                <a:sym typeface="Bungee"/>
              </a:rPr>
              <a:t>Write Your Topic or Idea</a:t>
            </a:r>
            <a:endParaRPr/>
          </a:p>
        </p:txBody>
      </p:sp>
      <p:sp>
        <p:nvSpPr>
          <p:cNvPr id="147" name="Google Shape;147;p16"/>
          <p:cNvSpPr/>
          <p:nvPr/>
        </p:nvSpPr>
        <p:spPr>
          <a:xfrm flipH="1">
            <a:off x="15503086" y="916120"/>
            <a:ext cx="2524806" cy="2501083"/>
          </a:xfrm>
          <a:custGeom>
            <a:avLst/>
            <a:gdLst/>
            <a:ahLst/>
            <a:cxnLst/>
            <a:rect l="l" t="t" r="r" b="b"/>
            <a:pathLst>
              <a:path w="2524806" h="2501083" extrusionOk="0">
                <a:moveTo>
                  <a:pt x="2524806" y="0"/>
                </a:moveTo>
                <a:lnTo>
                  <a:pt x="0" y="0"/>
                </a:lnTo>
                <a:lnTo>
                  <a:pt x="0" y="2501083"/>
                </a:lnTo>
                <a:lnTo>
                  <a:pt x="2524806" y="2501083"/>
                </a:lnTo>
                <a:lnTo>
                  <a:pt x="2524806" y="0"/>
                </a:lnTo>
                <a:close/>
              </a:path>
            </a:pathLst>
          </a:custGeom>
          <a:blipFill rotWithShape="1">
            <a:blip r:embed="rId4">
              <a:alphaModFix/>
            </a:blip>
            <a:stretch>
              <a:fillRect/>
            </a:stretch>
          </a:blipFill>
          <a:ln>
            <a:noFill/>
          </a:ln>
        </p:spPr>
        <p:txBody>
          <a:bodyPr/>
          <a:lstStyle/>
          <a:p>
            <a:endParaRPr lang="en-US"/>
          </a:p>
        </p:txBody>
      </p:sp>
      <p:sp>
        <p:nvSpPr>
          <p:cNvPr id="148" name="Google Shape;148;p16"/>
          <p:cNvSpPr/>
          <p:nvPr/>
        </p:nvSpPr>
        <p:spPr>
          <a:xfrm>
            <a:off x="-808540" y="1634808"/>
            <a:ext cx="2524806" cy="2501083"/>
          </a:xfrm>
          <a:custGeom>
            <a:avLst/>
            <a:gdLst/>
            <a:ahLst/>
            <a:cxnLst/>
            <a:rect l="l" t="t" r="r" b="b"/>
            <a:pathLst>
              <a:path w="2524806" h="2501083" extrusionOk="0">
                <a:moveTo>
                  <a:pt x="0" y="0"/>
                </a:moveTo>
                <a:lnTo>
                  <a:pt x="2524806" y="0"/>
                </a:lnTo>
                <a:lnTo>
                  <a:pt x="2524806" y="2501083"/>
                </a:lnTo>
                <a:lnTo>
                  <a:pt x="0" y="2501083"/>
                </a:lnTo>
                <a:lnTo>
                  <a:pt x="0" y="0"/>
                </a:lnTo>
                <a:close/>
              </a:path>
            </a:pathLst>
          </a:custGeom>
          <a:blipFill rotWithShape="1">
            <a:blip r:embed="rId4">
              <a:alphaModFix/>
            </a:blip>
            <a:stretch>
              <a:fillRect/>
            </a:stretch>
          </a:blipFill>
          <a:ln>
            <a:noFill/>
          </a:ln>
        </p:spPr>
        <p:txBody>
          <a:bodyPr/>
          <a:lstStyle/>
          <a:p>
            <a:endParaRPr lang="en-US"/>
          </a:p>
        </p:txBody>
      </p:sp>
      <p:sp>
        <p:nvSpPr>
          <p:cNvPr id="149" name="Google Shape;149;p16"/>
          <p:cNvSpPr txBox="1"/>
          <p:nvPr/>
        </p:nvSpPr>
        <p:spPr>
          <a:xfrm>
            <a:off x="1028700" y="7217427"/>
            <a:ext cx="4584125" cy="769619"/>
          </a:xfrm>
          <a:prstGeom prst="rect">
            <a:avLst/>
          </a:prstGeom>
          <a:noFill/>
          <a:ln>
            <a:noFill/>
          </a:ln>
        </p:spPr>
        <p:txBody>
          <a:bodyPr spcFirstLastPara="1" wrap="square" lIns="0" tIns="0" rIns="0" bIns="0" anchor="t" anchorCtr="0">
            <a:spAutoFit/>
          </a:bodyPr>
          <a:lstStyle/>
          <a:p>
            <a:pPr marL="0" marR="0" lvl="0" indent="0" algn="ctr" rtl="0">
              <a:lnSpc>
                <a:spcPct val="228000"/>
              </a:lnSpc>
              <a:spcBef>
                <a:spcPts val="0"/>
              </a:spcBef>
              <a:spcAft>
                <a:spcPts val="0"/>
              </a:spcAft>
              <a:buNone/>
            </a:pPr>
            <a:r>
              <a:rPr lang="en-US" sz="3000" b="1" i="0" u="none" strike="noStrike" cap="none">
                <a:solidFill>
                  <a:srgbClr val="FFFFFF"/>
                </a:solidFill>
                <a:latin typeface="Rubik"/>
                <a:ea typeface="Rubik"/>
                <a:cs typeface="Rubik"/>
                <a:sym typeface="Rubik"/>
              </a:rPr>
              <a:t>The Solar System</a:t>
            </a:r>
            <a:endParaRPr/>
          </a:p>
        </p:txBody>
      </p:sp>
      <p:sp>
        <p:nvSpPr>
          <p:cNvPr id="150" name="Google Shape;150;p16"/>
          <p:cNvSpPr txBox="1"/>
          <p:nvPr/>
        </p:nvSpPr>
        <p:spPr>
          <a:xfrm>
            <a:off x="6851938" y="7217427"/>
            <a:ext cx="4584125" cy="769619"/>
          </a:xfrm>
          <a:prstGeom prst="rect">
            <a:avLst/>
          </a:prstGeom>
          <a:noFill/>
          <a:ln>
            <a:noFill/>
          </a:ln>
        </p:spPr>
        <p:txBody>
          <a:bodyPr spcFirstLastPara="1" wrap="square" lIns="0" tIns="0" rIns="0" bIns="0" anchor="t" anchorCtr="0">
            <a:spAutoFit/>
          </a:bodyPr>
          <a:lstStyle/>
          <a:p>
            <a:pPr marL="0" marR="0" lvl="0" indent="0" algn="ctr" rtl="0">
              <a:lnSpc>
                <a:spcPct val="228000"/>
              </a:lnSpc>
              <a:spcBef>
                <a:spcPts val="0"/>
              </a:spcBef>
              <a:spcAft>
                <a:spcPts val="0"/>
              </a:spcAft>
              <a:buNone/>
            </a:pPr>
            <a:r>
              <a:rPr lang="en-US" sz="3000" b="1" i="0" u="none" strike="noStrike" cap="none">
                <a:solidFill>
                  <a:srgbClr val="FFFFFF"/>
                </a:solidFill>
                <a:latin typeface="Rubik"/>
                <a:ea typeface="Rubik"/>
                <a:cs typeface="Rubik"/>
                <a:sym typeface="Rubik"/>
              </a:rPr>
              <a:t>Planets</a:t>
            </a:r>
            <a:endParaRPr/>
          </a:p>
        </p:txBody>
      </p:sp>
      <p:sp>
        <p:nvSpPr>
          <p:cNvPr id="151" name="Google Shape;151;p16"/>
          <p:cNvSpPr txBox="1"/>
          <p:nvPr/>
        </p:nvSpPr>
        <p:spPr>
          <a:xfrm>
            <a:off x="12675175" y="7217427"/>
            <a:ext cx="4584125" cy="769619"/>
          </a:xfrm>
          <a:prstGeom prst="rect">
            <a:avLst/>
          </a:prstGeom>
          <a:noFill/>
          <a:ln>
            <a:noFill/>
          </a:ln>
        </p:spPr>
        <p:txBody>
          <a:bodyPr spcFirstLastPara="1" wrap="square" lIns="0" tIns="0" rIns="0" bIns="0" anchor="t" anchorCtr="0">
            <a:spAutoFit/>
          </a:bodyPr>
          <a:lstStyle/>
          <a:p>
            <a:pPr marL="0" marR="0" lvl="0" indent="0" algn="ctr" rtl="0">
              <a:lnSpc>
                <a:spcPct val="228000"/>
              </a:lnSpc>
              <a:spcBef>
                <a:spcPts val="0"/>
              </a:spcBef>
              <a:spcAft>
                <a:spcPts val="0"/>
              </a:spcAft>
              <a:buNone/>
            </a:pPr>
            <a:r>
              <a:rPr lang="en-US" sz="3000" b="1" i="0" u="none" strike="noStrike" cap="none">
                <a:solidFill>
                  <a:srgbClr val="FFFFFF"/>
                </a:solidFill>
                <a:latin typeface="Rubik"/>
                <a:ea typeface="Rubik"/>
                <a:cs typeface="Rubik"/>
                <a:sym typeface="Rubik"/>
              </a:rPr>
              <a:t>The Sun</a:t>
            </a:r>
            <a:endParaRPr/>
          </a:p>
        </p:txBody>
      </p:sp>
      <p:sp>
        <p:nvSpPr>
          <p:cNvPr id="152" name="Google Shape;152;p16"/>
          <p:cNvSpPr txBox="1"/>
          <p:nvPr/>
        </p:nvSpPr>
        <p:spPr>
          <a:xfrm>
            <a:off x="1028700" y="8312659"/>
            <a:ext cx="4584125" cy="886205"/>
          </a:xfrm>
          <a:prstGeom prst="rect">
            <a:avLst/>
          </a:prstGeom>
          <a:noFill/>
          <a:ln>
            <a:noFill/>
          </a:ln>
        </p:spPr>
        <p:txBody>
          <a:bodyPr spcFirstLastPara="1" wrap="square" lIns="0" tIns="0" rIns="0" bIns="0" anchor="t" anchorCtr="0">
            <a:spAutoFit/>
          </a:bodyPr>
          <a:lstStyle/>
          <a:p>
            <a:pPr marL="0" marR="0" lvl="0" indent="0" algn="ctr" rtl="0">
              <a:lnSpc>
                <a:spcPct val="148000"/>
              </a:lnSpc>
              <a:spcBef>
                <a:spcPts val="0"/>
              </a:spcBef>
              <a:spcAft>
                <a:spcPts val="0"/>
              </a:spcAft>
              <a:buNone/>
            </a:pPr>
            <a:r>
              <a:rPr lang="en-US" sz="2400" b="0" i="0" u="none" strike="noStrike" cap="none">
                <a:solidFill>
                  <a:srgbClr val="FFFFFF"/>
                </a:solidFill>
                <a:latin typeface="Rubik"/>
                <a:ea typeface="Rubik"/>
                <a:cs typeface="Rubik"/>
                <a:sym typeface="Rubik"/>
              </a:rPr>
              <a:t>Briefly elaborate on</a:t>
            </a:r>
            <a:endParaRPr/>
          </a:p>
          <a:p>
            <a:pPr marL="0" marR="0" lvl="0" indent="0" algn="ctr" rtl="0">
              <a:lnSpc>
                <a:spcPct val="148000"/>
              </a:lnSpc>
              <a:spcBef>
                <a:spcPts val="0"/>
              </a:spcBef>
              <a:spcAft>
                <a:spcPts val="0"/>
              </a:spcAft>
              <a:buNone/>
            </a:pPr>
            <a:r>
              <a:rPr lang="en-US" sz="2400" b="0" i="0" u="none" strike="noStrike" cap="none">
                <a:solidFill>
                  <a:srgbClr val="FFFFFF"/>
                </a:solidFill>
                <a:latin typeface="Rubik"/>
                <a:ea typeface="Rubik"/>
                <a:cs typeface="Rubik"/>
                <a:sym typeface="Rubik"/>
              </a:rPr>
              <a:t>what you want to discuss.</a:t>
            </a:r>
            <a:endParaRPr/>
          </a:p>
        </p:txBody>
      </p:sp>
      <p:sp>
        <p:nvSpPr>
          <p:cNvPr id="153" name="Google Shape;153;p16"/>
          <p:cNvSpPr txBox="1"/>
          <p:nvPr/>
        </p:nvSpPr>
        <p:spPr>
          <a:xfrm>
            <a:off x="6851938" y="8312659"/>
            <a:ext cx="4584125" cy="886205"/>
          </a:xfrm>
          <a:prstGeom prst="rect">
            <a:avLst/>
          </a:prstGeom>
          <a:noFill/>
          <a:ln>
            <a:noFill/>
          </a:ln>
        </p:spPr>
        <p:txBody>
          <a:bodyPr spcFirstLastPara="1" wrap="square" lIns="0" tIns="0" rIns="0" bIns="0" anchor="t" anchorCtr="0">
            <a:spAutoFit/>
          </a:bodyPr>
          <a:lstStyle/>
          <a:p>
            <a:pPr marL="0" marR="0" lvl="0" indent="0" algn="ctr" rtl="0">
              <a:lnSpc>
                <a:spcPct val="148000"/>
              </a:lnSpc>
              <a:spcBef>
                <a:spcPts val="0"/>
              </a:spcBef>
              <a:spcAft>
                <a:spcPts val="0"/>
              </a:spcAft>
              <a:buNone/>
            </a:pPr>
            <a:r>
              <a:rPr lang="en-US" sz="2400" b="0" i="0" u="none" strike="noStrike" cap="none">
                <a:solidFill>
                  <a:srgbClr val="FFFFFF"/>
                </a:solidFill>
                <a:latin typeface="Rubik"/>
                <a:ea typeface="Rubik"/>
                <a:cs typeface="Rubik"/>
                <a:sym typeface="Rubik"/>
              </a:rPr>
              <a:t>Briefly elaborate on</a:t>
            </a:r>
            <a:endParaRPr/>
          </a:p>
          <a:p>
            <a:pPr marL="0" marR="0" lvl="0" indent="0" algn="ctr" rtl="0">
              <a:lnSpc>
                <a:spcPct val="148000"/>
              </a:lnSpc>
              <a:spcBef>
                <a:spcPts val="0"/>
              </a:spcBef>
              <a:spcAft>
                <a:spcPts val="0"/>
              </a:spcAft>
              <a:buNone/>
            </a:pPr>
            <a:r>
              <a:rPr lang="en-US" sz="2400" b="0" i="0" u="none" strike="noStrike" cap="none">
                <a:solidFill>
                  <a:srgbClr val="FFFFFF"/>
                </a:solidFill>
                <a:latin typeface="Rubik"/>
                <a:ea typeface="Rubik"/>
                <a:cs typeface="Rubik"/>
                <a:sym typeface="Rubik"/>
              </a:rPr>
              <a:t>what you want to discuss.</a:t>
            </a:r>
            <a:endParaRPr/>
          </a:p>
        </p:txBody>
      </p:sp>
      <p:sp>
        <p:nvSpPr>
          <p:cNvPr id="154" name="Google Shape;154;p16"/>
          <p:cNvSpPr txBox="1"/>
          <p:nvPr/>
        </p:nvSpPr>
        <p:spPr>
          <a:xfrm>
            <a:off x="12674312" y="8312659"/>
            <a:ext cx="4584125" cy="886205"/>
          </a:xfrm>
          <a:prstGeom prst="rect">
            <a:avLst/>
          </a:prstGeom>
          <a:noFill/>
          <a:ln>
            <a:noFill/>
          </a:ln>
        </p:spPr>
        <p:txBody>
          <a:bodyPr spcFirstLastPara="1" wrap="square" lIns="0" tIns="0" rIns="0" bIns="0" anchor="t" anchorCtr="0">
            <a:spAutoFit/>
          </a:bodyPr>
          <a:lstStyle/>
          <a:p>
            <a:pPr marL="0" marR="0" lvl="0" indent="0" algn="ctr" rtl="0">
              <a:lnSpc>
                <a:spcPct val="148000"/>
              </a:lnSpc>
              <a:spcBef>
                <a:spcPts val="0"/>
              </a:spcBef>
              <a:spcAft>
                <a:spcPts val="0"/>
              </a:spcAft>
              <a:buNone/>
            </a:pPr>
            <a:r>
              <a:rPr lang="en-US" sz="2400" b="0" i="0" u="none" strike="noStrike" cap="none">
                <a:solidFill>
                  <a:srgbClr val="FFFFFF"/>
                </a:solidFill>
                <a:latin typeface="Rubik"/>
                <a:ea typeface="Rubik"/>
                <a:cs typeface="Rubik"/>
                <a:sym typeface="Rubik"/>
              </a:rPr>
              <a:t>Briefly elaborate on</a:t>
            </a:r>
            <a:endParaRPr/>
          </a:p>
          <a:p>
            <a:pPr marL="0" marR="0" lvl="0" indent="0" algn="ctr" rtl="0">
              <a:lnSpc>
                <a:spcPct val="148000"/>
              </a:lnSpc>
              <a:spcBef>
                <a:spcPts val="0"/>
              </a:spcBef>
              <a:spcAft>
                <a:spcPts val="0"/>
              </a:spcAft>
              <a:buNone/>
            </a:pPr>
            <a:r>
              <a:rPr lang="en-US" sz="2400" b="0" i="0" u="none" strike="noStrike" cap="none">
                <a:solidFill>
                  <a:srgbClr val="FFFFFF"/>
                </a:solidFill>
                <a:latin typeface="Rubik"/>
                <a:ea typeface="Rubik"/>
                <a:cs typeface="Rubik"/>
                <a:sym typeface="Rubik"/>
              </a:rPr>
              <a:t>what you want to discuss.</a:t>
            </a:r>
            <a:endParaRPr/>
          </a:p>
        </p:txBody>
      </p:sp>
      <p:pic>
        <p:nvPicPr>
          <p:cNvPr id="155" name="Google Shape;155;p16"/>
          <p:cNvPicPr preferRelativeResize="0"/>
          <p:nvPr/>
        </p:nvPicPr>
        <p:blipFill rotWithShape="1">
          <a:blip r:embed="rId3">
            <a:alphaModFix/>
          </a:blip>
          <a:srcRect l="38661" t="28184" r="38664" b="31505"/>
          <a:stretch/>
        </p:blipFill>
        <p:spPr>
          <a:xfrm>
            <a:off x="7070700" y="2899300"/>
            <a:ext cx="4146600" cy="4146600"/>
          </a:xfrm>
          <a:prstGeom prst="ellipse">
            <a:avLst/>
          </a:prstGeom>
          <a:noFill/>
          <a:ln>
            <a:noFill/>
          </a:ln>
        </p:spPr>
      </p:pic>
      <p:pic>
        <p:nvPicPr>
          <p:cNvPr id="156" name="Google Shape;156;p16"/>
          <p:cNvPicPr preferRelativeResize="0"/>
          <p:nvPr/>
        </p:nvPicPr>
        <p:blipFill rotWithShape="1">
          <a:blip r:embed="rId3">
            <a:alphaModFix/>
          </a:blip>
          <a:srcRect l="70500" t="28184" r="6824" b="31505"/>
          <a:stretch/>
        </p:blipFill>
        <p:spPr>
          <a:xfrm>
            <a:off x="12893063" y="2899300"/>
            <a:ext cx="4146600" cy="4146600"/>
          </a:xfrm>
          <a:prstGeom prst="ellipse">
            <a:avLst/>
          </a:prstGeom>
          <a:noFill/>
          <a:ln>
            <a:noFill/>
          </a:ln>
        </p:spPr>
      </p:pic>
    </p:spTree>
    <p:extLst>
      <p:ext uri="{BB962C8B-B14F-4D97-AF65-F5344CB8AC3E}">
        <p14:creationId xmlns:p14="http://schemas.microsoft.com/office/powerpoint/2010/main" val="568482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306"/>
        <p:cNvGrpSpPr/>
        <p:nvPr/>
      </p:nvGrpSpPr>
      <p:grpSpPr>
        <a:xfrm>
          <a:off x="0" y="0"/>
          <a:ext cx="0" cy="0"/>
          <a:chOff x="0" y="0"/>
          <a:chExt cx="0" cy="0"/>
        </a:xfrm>
      </p:grpSpPr>
      <p:sp>
        <p:nvSpPr>
          <p:cNvPr id="307" name="Google Shape;307;p26"/>
          <p:cNvSpPr/>
          <p:nvPr/>
        </p:nvSpPr>
        <p:spPr>
          <a:xfrm rot="852931">
            <a:off x="907756" y="2396696"/>
            <a:ext cx="4073846" cy="4017830"/>
          </a:xfrm>
          <a:custGeom>
            <a:avLst/>
            <a:gdLst/>
            <a:ahLst/>
            <a:cxnLst/>
            <a:rect l="l" t="t" r="r" b="b"/>
            <a:pathLst>
              <a:path w="4073846" h="4017830" extrusionOk="0">
                <a:moveTo>
                  <a:pt x="0" y="0"/>
                </a:moveTo>
                <a:lnTo>
                  <a:pt x="4073845" y="0"/>
                </a:lnTo>
                <a:lnTo>
                  <a:pt x="4073845" y="4017830"/>
                </a:lnTo>
                <a:lnTo>
                  <a:pt x="0" y="4017830"/>
                </a:lnTo>
                <a:lnTo>
                  <a:pt x="0" y="0"/>
                </a:lnTo>
                <a:close/>
              </a:path>
            </a:pathLst>
          </a:custGeom>
          <a:blipFill rotWithShape="1">
            <a:blip r:embed="rId3">
              <a:alphaModFix/>
            </a:blip>
            <a:stretch>
              <a:fillRect/>
            </a:stretch>
          </a:blipFill>
          <a:ln>
            <a:noFill/>
          </a:ln>
        </p:spPr>
        <p:txBody>
          <a:bodyPr/>
          <a:lstStyle/>
          <a:p>
            <a:endParaRPr lang="en-US"/>
          </a:p>
        </p:txBody>
      </p:sp>
      <p:sp>
        <p:nvSpPr>
          <p:cNvPr id="308" name="Google Shape;308;p26"/>
          <p:cNvSpPr txBox="1"/>
          <p:nvPr/>
        </p:nvSpPr>
        <p:spPr>
          <a:xfrm>
            <a:off x="3822524" y="1652505"/>
            <a:ext cx="10813812" cy="1181862"/>
          </a:xfrm>
          <a:prstGeom prst="rect">
            <a:avLst/>
          </a:prstGeom>
          <a:noFill/>
          <a:ln>
            <a:noFill/>
          </a:ln>
        </p:spPr>
        <p:txBody>
          <a:bodyPr spcFirstLastPara="1" wrap="square" lIns="0" tIns="0" rIns="0" bIns="0" anchor="t" anchorCtr="0">
            <a:spAutoFit/>
          </a:bodyPr>
          <a:lstStyle/>
          <a:p>
            <a:pPr marL="0" marR="0" lvl="0" indent="0" algn="ctr" rtl="0">
              <a:lnSpc>
                <a:spcPct val="128000"/>
              </a:lnSpc>
              <a:spcBef>
                <a:spcPts val="0"/>
              </a:spcBef>
              <a:spcAft>
                <a:spcPts val="0"/>
              </a:spcAft>
              <a:buNone/>
            </a:pPr>
            <a:r>
              <a:rPr lang="en-US" sz="6000" dirty="0">
                <a:solidFill>
                  <a:srgbClr val="FFD47F"/>
                </a:solidFill>
                <a:latin typeface="Bungee"/>
                <a:sym typeface="Bungee"/>
              </a:rPr>
              <a:t>HANS LIPPERSHEY!</a:t>
            </a:r>
            <a:endParaRPr dirty="0"/>
          </a:p>
        </p:txBody>
      </p:sp>
      <p:sp>
        <p:nvSpPr>
          <p:cNvPr id="309" name="Google Shape;309;p26"/>
          <p:cNvSpPr txBox="1"/>
          <p:nvPr/>
        </p:nvSpPr>
        <p:spPr>
          <a:xfrm>
            <a:off x="5412559" y="5978863"/>
            <a:ext cx="7633743" cy="2940805"/>
          </a:xfrm>
          <a:prstGeom prst="rect">
            <a:avLst/>
          </a:prstGeom>
          <a:noFill/>
          <a:ln>
            <a:noFill/>
          </a:ln>
        </p:spPr>
        <p:txBody>
          <a:bodyPr spcFirstLastPara="1" wrap="square" lIns="0" tIns="0" rIns="0" bIns="0" anchor="t" anchorCtr="0">
            <a:spAutoFit/>
          </a:bodyPr>
          <a:lstStyle/>
          <a:p>
            <a:pPr marL="0" marR="0" lvl="0" indent="0" algn="ctr" rtl="0">
              <a:lnSpc>
                <a:spcPct val="182000"/>
              </a:lnSpc>
              <a:spcBef>
                <a:spcPts val="0"/>
              </a:spcBef>
              <a:spcAft>
                <a:spcPts val="0"/>
              </a:spcAft>
              <a:buNone/>
            </a:pPr>
            <a:r>
              <a:rPr lang="en-US" sz="3500" dirty="0">
                <a:solidFill>
                  <a:srgbClr val="FFFFFF"/>
                </a:solidFill>
                <a:latin typeface="Rubik"/>
                <a:ea typeface="Rubik"/>
                <a:cs typeface="Rubik"/>
                <a:sym typeface="Rubik"/>
              </a:rPr>
              <a:t>He was a German-Dutch spectacle maker, and</a:t>
            </a:r>
            <a:r>
              <a:rPr lang="en-US" sz="3500" b="0" i="0" u="none" strike="noStrike" cap="none" dirty="0">
                <a:solidFill>
                  <a:srgbClr val="FFFFFF"/>
                </a:solidFill>
                <a:latin typeface="Rubik"/>
                <a:ea typeface="Rubik"/>
                <a:cs typeface="Rubik"/>
                <a:sym typeface="Rubik"/>
              </a:rPr>
              <a:t> was the first inventor to patent the design, in 1608 AD.</a:t>
            </a:r>
            <a:endParaRPr lang="en-US" dirty="0"/>
          </a:p>
        </p:txBody>
      </p:sp>
      <p:cxnSp>
        <p:nvCxnSpPr>
          <p:cNvPr id="310" name="Google Shape;310;p26"/>
          <p:cNvCxnSpPr/>
          <p:nvPr/>
        </p:nvCxnSpPr>
        <p:spPr>
          <a:xfrm>
            <a:off x="947482" y="1130666"/>
            <a:ext cx="5829569" cy="0"/>
          </a:xfrm>
          <a:prstGeom prst="straightConnector1">
            <a:avLst/>
          </a:prstGeom>
          <a:noFill/>
          <a:ln w="85725" cap="rnd" cmpd="sng">
            <a:solidFill>
              <a:srgbClr val="FA735C"/>
            </a:solidFill>
            <a:prstDash val="solid"/>
            <a:round/>
            <a:headEnd type="none" w="sm" len="sm"/>
            <a:tailEnd type="none" w="sm" len="sm"/>
          </a:ln>
        </p:spPr>
      </p:cxnSp>
      <p:cxnSp>
        <p:nvCxnSpPr>
          <p:cNvPr id="311" name="Google Shape;311;p26"/>
          <p:cNvCxnSpPr/>
          <p:nvPr/>
        </p:nvCxnSpPr>
        <p:spPr>
          <a:xfrm>
            <a:off x="11510950" y="1130666"/>
            <a:ext cx="5829569" cy="0"/>
          </a:xfrm>
          <a:prstGeom prst="straightConnector1">
            <a:avLst/>
          </a:prstGeom>
          <a:noFill/>
          <a:ln w="85725" cap="rnd" cmpd="sng">
            <a:solidFill>
              <a:srgbClr val="FA735C"/>
            </a:solidFill>
            <a:prstDash val="solid"/>
            <a:round/>
            <a:headEnd type="none" w="sm" len="sm"/>
            <a:tailEnd type="none" w="sm" len="sm"/>
          </a:ln>
        </p:spPr>
      </p:cxnSp>
      <p:sp>
        <p:nvSpPr>
          <p:cNvPr id="312" name="Google Shape;312;p26"/>
          <p:cNvSpPr/>
          <p:nvPr/>
        </p:nvSpPr>
        <p:spPr>
          <a:xfrm rot="-408747">
            <a:off x="12758680" y="1992918"/>
            <a:ext cx="7766685" cy="8229600"/>
          </a:xfrm>
          <a:custGeom>
            <a:avLst/>
            <a:gdLst/>
            <a:ahLst/>
            <a:cxnLst/>
            <a:rect l="l" t="t" r="r" b="b"/>
            <a:pathLst>
              <a:path w="7766685" h="8229600" extrusionOk="0">
                <a:moveTo>
                  <a:pt x="0" y="0"/>
                </a:moveTo>
                <a:lnTo>
                  <a:pt x="7766685" y="0"/>
                </a:lnTo>
                <a:lnTo>
                  <a:pt x="7766685" y="8229600"/>
                </a:lnTo>
                <a:lnTo>
                  <a:pt x="0" y="8229600"/>
                </a:lnTo>
                <a:lnTo>
                  <a:pt x="0" y="0"/>
                </a:lnTo>
                <a:close/>
              </a:path>
            </a:pathLst>
          </a:custGeom>
          <a:blipFill rotWithShape="1">
            <a:blip r:embed="rId4">
              <a:alphaModFix/>
            </a:blip>
            <a:stretch>
              <a:fillRect/>
            </a:stretch>
          </a:blipFill>
          <a:ln>
            <a:noFill/>
          </a:ln>
        </p:spPr>
        <p:txBody>
          <a:bodyPr/>
          <a:lstStyle/>
          <a:p>
            <a:endParaRPr lang="en-US"/>
          </a:p>
        </p:txBody>
      </p:sp>
      <p:sp>
        <p:nvSpPr>
          <p:cNvPr id="313" name="Google Shape;313;p26"/>
          <p:cNvSpPr txBox="1"/>
          <p:nvPr/>
        </p:nvSpPr>
        <p:spPr>
          <a:xfrm>
            <a:off x="7233445" y="864284"/>
            <a:ext cx="3821111" cy="551815"/>
          </a:xfrm>
          <a:prstGeom prst="rect">
            <a:avLst/>
          </a:prstGeom>
          <a:noFill/>
          <a:ln>
            <a:noFill/>
          </a:ln>
        </p:spPr>
        <p:txBody>
          <a:bodyPr spcFirstLastPara="1" wrap="square" lIns="0" tIns="0" rIns="0" bIns="0" anchor="t" anchorCtr="0">
            <a:spAutoFit/>
          </a:bodyPr>
          <a:lstStyle/>
          <a:p>
            <a:pPr marL="0" marR="0" lvl="0" indent="0" algn="ctr" rtl="0">
              <a:lnSpc>
                <a:spcPct val="103000"/>
              </a:lnSpc>
              <a:spcBef>
                <a:spcPts val="0"/>
              </a:spcBef>
              <a:spcAft>
                <a:spcPts val="0"/>
              </a:spcAft>
              <a:buNone/>
            </a:pPr>
            <a:r>
              <a:rPr lang="en-US" sz="3500" b="0" i="0" u="none" strike="noStrike" cap="none">
                <a:solidFill>
                  <a:srgbClr val="FA735C"/>
                </a:solidFill>
                <a:latin typeface="Bungee"/>
                <a:ea typeface="Bungee"/>
                <a:cs typeface="Bungee"/>
                <a:sym typeface="Bungee"/>
              </a:rPr>
              <a:t>Answer</a:t>
            </a:r>
            <a:endParaRPr/>
          </a:p>
        </p:txBody>
      </p:sp>
      <p:pic>
        <p:nvPicPr>
          <p:cNvPr id="3" name="Picture 2" descr="A close-up of a person&#10;&#10;Description automatically generated">
            <a:extLst>
              <a:ext uri="{FF2B5EF4-FFF2-40B4-BE49-F238E27FC236}">
                <a16:creationId xmlns:a16="http://schemas.microsoft.com/office/drawing/2014/main" id="{0A23EE0D-4A3A-7C01-326E-AD441C5BEEC1}"/>
              </a:ext>
            </a:extLst>
          </p:cNvPr>
          <p:cNvPicPr>
            <a:picLocks noChangeAspect="1"/>
          </p:cNvPicPr>
          <p:nvPr/>
        </p:nvPicPr>
        <p:blipFill>
          <a:blip r:embed="rId5"/>
          <a:stretch>
            <a:fillRect/>
          </a:stretch>
        </p:blipFill>
        <p:spPr>
          <a:xfrm>
            <a:off x="7838962" y="2796541"/>
            <a:ext cx="2610076" cy="3311177"/>
          </a:xfrm>
          <a:prstGeom prst="rect">
            <a:avLst/>
          </a:prstGeom>
        </p:spPr>
      </p:pic>
    </p:spTree>
    <p:extLst>
      <p:ext uri="{BB962C8B-B14F-4D97-AF65-F5344CB8AC3E}">
        <p14:creationId xmlns:p14="http://schemas.microsoft.com/office/powerpoint/2010/main" val="16356935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217"/>
        <p:cNvGrpSpPr/>
        <p:nvPr/>
      </p:nvGrpSpPr>
      <p:grpSpPr>
        <a:xfrm>
          <a:off x="0" y="0"/>
          <a:ext cx="0" cy="0"/>
          <a:chOff x="0" y="0"/>
          <a:chExt cx="0" cy="0"/>
        </a:xfrm>
      </p:grpSpPr>
      <p:sp>
        <p:nvSpPr>
          <p:cNvPr id="218" name="Google Shape;218;p21"/>
          <p:cNvSpPr/>
          <p:nvPr/>
        </p:nvSpPr>
        <p:spPr>
          <a:xfrm flipH="1">
            <a:off x="12570608" y="4604707"/>
            <a:ext cx="6201235" cy="6201235"/>
          </a:xfrm>
          <a:custGeom>
            <a:avLst/>
            <a:gdLst/>
            <a:ahLst/>
            <a:cxnLst/>
            <a:rect l="l" t="t" r="r" b="b"/>
            <a:pathLst>
              <a:path w="6201235" h="6201235" extrusionOk="0">
                <a:moveTo>
                  <a:pt x="6201235" y="0"/>
                </a:moveTo>
                <a:lnTo>
                  <a:pt x="0" y="0"/>
                </a:lnTo>
                <a:lnTo>
                  <a:pt x="0" y="6201235"/>
                </a:lnTo>
                <a:lnTo>
                  <a:pt x="6201235" y="6201235"/>
                </a:lnTo>
                <a:lnTo>
                  <a:pt x="6201235" y="0"/>
                </a:lnTo>
                <a:close/>
              </a:path>
            </a:pathLst>
          </a:custGeom>
          <a:blipFill rotWithShape="1">
            <a:blip r:embed="rId3">
              <a:alphaModFix/>
            </a:blip>
            <a:stretch>
              <a:fillRect/>
            </a:stretch>
          </a:blipFill>
          <a:ln>
            <a:noFill/>
          </a:ln>
        </p:spPr>
        <p:txBody>
          <a:bodyPr/>
          <a:lstStyle/>
          <a:p>
            <a:endParaRPr lang="en-US"/>
          </a:p>
        </p:txBody>
      </p:sp>
      <p:sp>
        <p:nvSpPr>
          <p:cNvPr id="219" name="Google Shape;219;p21"/>
          <p:cNvSpPr/>
          <p:nvPr/>
        </p:nvSpPr>
        <p:spPr>
          <a:xfrm rot="3159685">
            <a:off x="245756" y="4821886"/>
            <a:ext cx="4119349" cy="4119349"/>
          </a:xfrm>
          <a:custGeom>
            <a:avLst/>
            <a:gdLst/>
            <a:ahLst/>
            <a:cxnLst/>
            <a:rect l="l" t="t" r="r" b="b"/>
            <a:pathLst>
              <a:path w="4119349" h="4119349" extrusionOk="0">
                <a:moveTo>
                  <a:pt x="0" y="0"/>
                </a:moveTo>
                <a:lnTo>
                  <a:pt x="4119349" y="0"/>
                </a:lnTo>
                <a:lnTo>
                  <a:pt x="4119349" y="4119348"/>
                </a:lnTo>
                <a:lnTo>
                  <a:pt x="0" y="4119348"/>
                </a:lnTo>
                <a:lnTo>
                  <a:pt x="0" y="0"/>
                </a:lnTo>
                <a:close/>
              </a:path>
            </a:pathLst>
          </a:custGeom>
          <a:blipFill rotWithShape="1">
            <a:blip r:embed="rId4">
              <a:alphaModFix/>
            </a:blip>
            <a:stretch>
              <a:fillRect/>
            </a:stretch>
          </a:blipFill>
          <a:ln>
            <a:noFill/>
          </a:ln>
        </p:spPr>
        <p:txBody>
          <a:bodyPr/>
          <a:lstStyle/>
          <a:p>
            <a:endParaRPr lang="en-US"/>
          </a:p>
        </p:txBody>
      </p:sp>
      <p:grpSp>
        <p:nvGrpSpPr>
          <p:cNvPr id="220" name="Google Shape;220;p21"/>
          <p:cNvGrpSpPr/>
          <p:nvPr/>
        </p:nvGrpSpPr>
        <p:grpSpPr>
          <a:xfrm>
            <a:off x="6024767" y="4572453"/>
            <a:ext cx="2205714" cy="2309107"/>
            <a:chOff x="0" y="-38100"/>
            <a:chExt cx="812800" cy="850900"/>
          </a:xfrm>
        </p:grpSpPr>
        <p:sp>
          <p:nvSpPr>
            <p:cNvPr id="221" name="Google Shape;221;p21"/>
            <p:cNvSpPr/>
            <p:nvPr/>
          </p:nvSpPr>
          <p:spPr>
            <a:xfrm>
              <a:off x="0" y="0"/>
              <a:ext cx="812800" cy="812800"/>
            </a:xfrm>
            <a:custGeom>
              <a:avLst/>
              <a:gdLst/>
              <a:ahLst/>
              <a:cxnLst/>
              <a:rect l="l" t="t" r="r" b="b"/>
              <a:pathLst>
                <a:path w="812800" h="812800" extrusionOk="0">
                  <a:moveTo>
                    <a:pt x="179007" y="0"/>
                  </a:moveTo>
                  <a:lnTo>
                    <a:pt x="633793" y="0"/>
                  </a:lnTo>
                  <a:cubicBezTo>
                    <a:pt x="732656" y="0"/>
                    <a:pt x="812800" y="80144"/>
                    <a:pt x="812800" y="179007"/>
                  </a:cubicBezTo>
                  <a:lnTo>
                    <a:pt x="812800" y="633793"/>
                  </a:lnTo>
                  <a:cubicBezTo>
                    <a:pt x="812800" y="732656"/>
                    <a:pt x="732656" y="812800"/>
                    <a:pt x="633793" y="812800"/>
                  </a:cubicBezTo>
                  <a:lnTo>
                    <a:pt x="179007" y="812800"/>
                  </a:lnTo>
                  <a:cubicBezTo>
                    <a:pt x="80144" y="812800"/>
                    <a:pt x="0" y="732656"/>
                    <a:pt x="0" y="633793"/>
                  </a:cubicBezTo>
                  <a:lnTo>
                    <a:pt x="0" y="179007"/>
                  </a:lnTo>
                  <a:cubicBezTo>
                    <a:pt x="0" y="80144"/>
                    <a:pt x="80144" y="0"/>
                    <a:pt x="179007" y="0"/>
                  </a:cubicBezTo>
                  <a:close/>
                </a:path>
              </a:pathLst>
            </a:custGeom>
            <a:solidFill>
              <a:srgbClr val="D3A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23" name="Google Shape;223;p21"/>
          <p:cNvGrpSpPr/>
          <p:nvPr/>
        </p:nvGrpSpPr>
        <p:grpSpPr>
          <a:xfrm>
            <a:off x="6024767" y="7235367"/>
            <a:ext cx="2205714" cy="2309107"/>
            <a:chOff x="0" y="-38100"/>
            <a:chExt cx="812800" cy="850900"/>
          </a:xfrm>
        </p:grpSpPr>
        <p:sp>
          <p:nvSpPr>
            <p:cNvPr id="224" name="Google Shape;224;p21"/>
            <p:cNvSpPr/>
            <p:nvPr/>
          </p:nvSpPr>
          <p:spPr>
            <a:xfrm>
              <a:off x="0" y="0"/>
              <a:ext cx="812800" cy="812800"/>
            </a:xfrm>
            <a:custGeom>
              <a:avLst/>
              <a:gdLst/>
              <a:ahLst/>
              <a:cxnLst/>
              <a:rect l="l" t="t" r="r" b="b"/>
              <a:pathLst>
                <a:path w="812800" h="812800" extrusionOk="0">
                  <a:moveTo>
                    <a:pt x="179007" y="0"/>
                  </a:moveTo>
                  <a:lnTo>
                    <a:pt x="633793" y="0"/>
                  </a:lnTo>
                  <a:cubicBezTo>
                    <a:pt x="732656" y="0"/>
                    <a:pt x="812800" y="80144"/>
                    <a:pt x="812800" y="179007"/>
                  </a:cubicBezTo>
                  <a:lnTo>
                    <a:pt x="812800" y="633793"/>
                  </a:lnTo>
                  <a:cubicBezTo>
                    <a:pt x="812800" y="732656"/>
                    <a:pt x="732656" y="812800"/>
                    <a:pt x="633793" y="812800"/>
                  </a:cubicBezTo>
                  <a:lnTo>
                    <a:pt x="179007" y="812800"/>
                  </a:lnTo>
                  <a:cubicBezTo>
                    <a:pt x="80144" y="812800"/>
                    <a:pt x="0" y="732656"/>
                    <a:pt x="0" y="633793"/>
                  </a:cubicBezTo>
                  <a:lnTo>
                    <a:pt x="0" y="179007"/>
                  </a:lnTo>
                  <a:cubicBezTo>
                    <a:pt x="0" y="80144"/>
                    <a:pt x="80144" y="0"/>
                    <a:pt x="179007" y="0"/>
                  </a:cubicBezTo>
                  <a:close/>
                </a:path>
              </a:pathLst>
            </a:custGeom>
            <a:solidFill>
              <a:srgbClr val="D3A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26" name="Google Shape;226;p21"/>
          <p:cNvGrpSpPr/>
          <p:nvPr/>
        </p:nvGrpSpPr>
        <p:grpSpPr>
          <a:xfrm>
            <a:off x="9951699" y="4572453"/>
            <a:ext cx="2205714" cy="2309107"/>
            <a:chOff x="0" y="-38100"/>
            <a:chExt cx="812800" cy="850900"/>
          </a:xfrm>
        </p:grpSpPr>
        <p:sp>
          <p:nvSpPr>
            <p:cNvPr id="227" name="Google Shape;227;p21"/>
            <p:cNvSpPr/>
            <p:nvPr/>
          </p:nvSpPr>
          <p:spPr>
            <a:xfrm>
              <a:off x="0" y="0"/>
              <a:ext cx="812800" cy="812800"/>
            </a:xfrm>
            <a:custGeom>
              <a:avLst/>
              <a:gdLst/>
              <a:ahLst/>
              <a:cxnLst/>
              <a:rect l="l" t="t" r="r" b="b"/>
              <a:pathLst>
                <a:path w="812800" h="812800" extrusionOk="0">
                  <a:moveTo>
                    <a:pt x="179007" y="0"/>
                  </a:moveTo>
                  <a:lnTo>
                    <a:pt x="633793" y="0"/>
                  </a:lnTo>
                  <a:cubicBezTo>
                    <a:pt x="732656" y="0"/>
                    <a:pt x="812800" y="80144"/>
                    <a:pt x="812800" y="179007"/>
                  </a:cubicBezTo>
                  <a:lnTo>
                    <a:pt x="812800" y="633793"/>
                  </a:lnTo>
                  <a:cubicBezTo>
                    <a:pt x="812800" y="732656"/>
                    <a:pt x="732656" y="812800"/>
                    <a:pt x="633793" y="812800"/>
                  </a:cubicBezTo>
                  <a:lnTo>
                    <a:pt x="179007" y="812800"/>
                  </a:lnTo>
                  <a:cubicBezTo>
                    <a:pt x="80144" y="812800"/>
                    <a:pt x="0" y="732656"/>
                    <a:pt x="0" y="633793"/>
                  </a:cubicBezTo>
                  <a:lnTo>
                    <a:pt x="0" y="179007"/>
                  </a:lnTo>
                  <a:cubicBezTo>
                    <a:pt x="0" y="80144"/>
                    <a:pt x="80144" y="0"/>
                    <a:pt x="179007" y="0"/>
                  </a:cubicBezTo>
                  <a:close/>
                </a:path>
              </a:pathLst>
            </a:custGeom>
            <a:solidFill>
              <a:srgbClr val="D3A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29" name="Google Shape;229;p21"/>
          <p:cNvGrpSpPr/>
          <p:nvPr/>
        </p:nvGrpSpPr>
        <p:grpSpPr>
          <a:xfrm>
            <a:off x="9951699" y="7235367"/>
            <a:ext cx="2205714" cy="2309107"/>
            <a:chOff x="0" y="-38100"/>
            <a:chExt cx="812800" cy="850900"/>
          </a:xfrm>
        </p:grpSpPr>
        <p:sp>
          <p:nvSpPr>
            <p:cNvPr id="230" name="Google Shape;230;p21"/>
            <p:cNvSpPr/>
            <p:nvPr/>
          </p:nvSpPr>
          <p:spPr>
            <a:xfrm>
              <a:off x="0" y="0"/>
              <a:ext cx="812800" cy="812800"/>
            </a:xfrm>
            <a:custGeom>
              <a:avLst/>
              <a:gdLst/>
              <a:ahLst/>
              <a:cxnLst/>
              <a:rect l="l" t="t" r="r" b="b"/>
              <a:pathLst>
                <a:path w="812800" h="812800" extrusionOk="0">
                  <a:moveTo>
                    <a:pt x="179007" y="0"/>
                  </a:moveTo>
                  <a:lnTo>
                    <a:pt x="633793" y="0"/>
                  </a:lnTo>
                  <a:cubicBezTo>
                    <a:pt x="732656" y="0"/>
                    <a:pt x="812800" y="80144"/>
                    <a:pt x="812800" y="179007"/>
                  </a:cubicBezTo>
                  <a:lnTo>
                    <a:pt x="812800" y="633793"/>
                  </a:lnTo>
                  <a:cubicBezTo>
                    <a:pt x="812800" y="732656"/>
                    <a:pt x="732656" y="812800"/>
                    <a:pt x="633793" y="812800"/>
                  </a:cubicBezTo>
                  <a:lnTo>
                    <a:pt x="179007" y="812800"/>
                  </a:lnTo>
                  <a:cubicBezTo>
                    <a:pt x="80144" y="812800"/>
                    <a:pt x="0" y="732656"/>
                    <a:pt x="0" y="633793"/>
                  </a:cubicBezTo>
                  <a:lnTo>
                    <a:pt x="0" y="179007"/>
                  </a:lnTo>
                  <a:cubicBezTo>
                    <a:pt x="0" y="80144"/>
                    <a:pt x="80144" y="0"/>
                    <a:pt x="179007" y="0"/>
                  </a:cubicBezTo>
                  <a:close/>
                </a:path>
              </a:pathLst>
            </a:custGeom>
            <a:solidFill>
              <a:srgbClr val="D3A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232" name="Google Shape;232;p21"/>
          <p:cNvCxnSpPr/>
          <p:nvPr/>
        </p:nvCxnSpPr>
        <p:spPr>
          <a:xfrm>
            <a:off x="947482" y="1130666"/>
            <a:ext cx="5829569" cy="0"/>
          </a:xfrm>
          <a:prstGeom prst="straightConnector1">
            <a:avLst/>
          </a:prstGeom>
          <a:noFill/>
          <a:ln w="85725" cap="rnd" cmpd="sng">
            <a:solidFill>
              <a:srgbClr val="FA735C"/>
            </a:solidFill>
            <a:prstDash val="solid"/>
            <a:round/>
            <a:headEnd type="none" w="sm" len="sm"/>
            <a:tailEnd type="none" w="sm" len="sm"/>
          </a:ln>
        </p:spPr>
      </p:cxnSp>
      <p:cxnSp>
        <p:nvCxnSpPr>
          <p:cNvPr id="233" name="Google Shape;233;p21"/>
          <p:cNvCxnSpPr/>
          <p:nvPr/>
        </p:nvCxnSpPr>
        <p:spPr>
          <a:xfrm>
            <a:off x="11510950" y="1130666"/>
            <a:ext cx="5829569" cy="0"/>
          </a:xfrm>
          <a:prstGeom prst="straightConnector1">
            <a:avLst/>
          </a:prstGeom>
          <a:noFill/>
          <a:ln w="85725" cap="rnd" cmpd="sng">
            <a:solidFill>
              <a:srgbClr val="FA735C"/>
            </a:solidFill>
            <a:prstDash val="solid"/>
            <a:round/>
            <a:headEnd type="none" w="sm" len="sm"/>
            <a:tailEnd type="none" w="sm" len="sm"/>
          </a:ln>
        </p:spPr>
      </p:cxnSp>
      <p:sp>
        <p:nvSpPr>
          <p:cNvPr id="234" name="Google Shape;234;p21"/>
          <p:cNvSpPr txBox="1"/>
          <p:nvPr/>
        </p:nvSpPr>
        <p:spPr>
          <a:xfrm>
            <a:off x="5192248" y="5837451"/>
            <a:ext cx="3870900" cy="538800"/>
          </a:xfrm>
          <a:prstGeom prst="rect">
            <a:avLst/>
          </a:prstGeom>
          <a:noFill/>
          <a:ln>
            <a:noFill/>
          </a:ln>
        </p:spPr>
        <p:txBody>
          <a:bodyPr spcFirstLastPara="1" wrap="square" lIns="0" tIns="0" rIns="0" bIns="0" anchor="t" anchorCtr="0">
            <a:spAutoFit/>
          </a:bodyPr>
          <a:lstStyle/>
          <a:p>
            <a:pPr marL="0" marR="0" lvl="0" indent="0" algn="ctr" rtl="0">
              <a:lnSpc>
                <a:spcPct val="199000"/>
              </a:lnSpc>
              <a:spcBef>
                <a:spcPts val="0"/>
              </a:spcBef>
              <a:spcAft>
                <a:spcPts val="0"/>
              </a:spcAft>
              <a:buNone/>
            </a:pPr>
            <a:r>
              <a:rPr lang="en-US" sz="3500" b="0" i="0" u="none" strike="noStrike" cap="none">
                <a:solidFill>
                  <a:srgbClr val="05203B"/>
                </a:solidFill>
                <a:latin typeface="Rubik"/>
                <a:ea typeface="Rubik"/>
                <a:cs typeface="Rubik"/>
                <a:sym typeface="Rubik"/>
              </a:rPr>
              <a:t>Jupiter</a:t>
            </a:r>
            <a:endParaRPr/>
          </a:p>
        </p:txBody>
      </p:sp>
      <p:sp>
        <p:nvSpPr>
          <p:cNvPr id="235" name="Google Shape;235;p21"/>
          <p:cNvSpPr txBox="1"/>
          <p:nvPr/>
        </p:nvSpPr>
        <p:spPr>
          <a:xfrm>
            <a:off x="5192248" y="8495899"/>
            <a:ext cx="3870900" cy="538800"/>
          </a:xfrm>
          <a:prstGeom prst="rect">
            <a:avLst/>
          </a:prstGeom>
          <a:noFill/>
          <a:ln>
            <a:noFill/>
          </a:ln>
        </p:spPr>
        <p:txBody>
          <a:bodyPr spcFirstLastPara="1" wrap="square" lIns="0" tIns="0" rIns="0" bIns="0" anchor="t" anchorCtr="0">
            <a:spAutoFit/>
          </a:bodyPr>
          <a:lstStyle/>
          <a:p>
            <a:pPr marL="0" marR="0" lvl="0" indent="0" algn="ctr" rtl="0">
              <a:lnSpc>
                <a:spcPct val="199000"/>
              </a:lnSpc>
              <a:spcBef>
                <a:spcPts val="0"/>
              </a:spcBef>
              <a:spcAft>
                <a:spcPts val="0"/>
              </a:spcAft>
              <a:buNone/>
            </a:pPr>
            <a:r>
              <a:rPr lang="en-US" sz="3500" b="0" i="0" u="none" strike="noStrike" cap="none">
                <a:solidFill>
                  <a:srgbClr val="05203B"/>
                </a:solidFill>
                <a:latin typeface="Rubik"/>
                <a:ea typeface="Rubik"/>
                <a:cs typeface="Rubik"/>
                <a:sym typeface="Rubik"/>
              </a:rPr>
              <a:t>Uranus</a:t>
            </a:r>
            <a:endParaRPr/>
          </a:p>
        </p:txBody>
      </p:sp>
      <p:sp>
        <p:nvSpPr>
          <p:cNvPr id="236" name="Google Shape;236;p21"/>
          <p:cNvSpPr txBox="1"/>
          <p:nvPr/>
        </p:nvSpPr>
        <p:spPr>
          <a:xfrm>
            <a:off x="1744980" y="1791151"/>
            <a:ext cx="14798040" cy="2044065"/>
          </a:xfrm>
          <a:prstGeom prst="rect">
            <a:avLst/>
          </a:prstGeom>
          <a:noFill/>
          <a:ln>
            <a:noFill/>
          </a:ln>
        </p:spPr>
        <p:txBody>
          <a:bodyPr spcFirstLastPara="1" wrap="square" lIns="0" tIns="0" rIns="0" bIns="0" anchor="t" anchorCtr="0">
            <a:spAutoFit/>
          </a:bodyPr>
          <a:lstStyle/>
          <a:p>
            <a:pPr marL="0" marR="0" lvl="0" indent="0" algn="ctr" rtl="0">
              <a:lnSpc>
                <a:spcPct val="128000"/>
              </a:lnSpc>
              <a:spcBef>
                <a:spcPts val="0"/>
              </a:spcBef>
              <a:spcAft>
                <a:spcPts val="0"/>
              </a:spcAft>
              <a:buNone/>
            </a:pPr>
            <a:r>
              <a:rPr lang="en-US" sz="6000" b="0" i="0" u="none" strike="noStrike" cap="none">
                <a:solidFill>
                  <a:srgbClr val="FFD47F"/>
                </a:solidFill>
                <a:latin typeface="Bungee"/>
                <a:ea typeface="Bungee"/>
                <a:cs typeface="Bungee"/>
                <a:sym typeface="Bungee"/>
              </a:rPr>
              <a:t>What is the name of the largest planet in our solar system?</a:t>
            </a:r>
            <a:endParaRPr/>
          </a:p>
        </p:txBody>
      </p:sp>
      <p:sp>
        <p:nvSpPr>
          <p:cNvPr id="237" name="Google Shape;237;p21"/>
          <p:cNvSpPr txBox="1"/>
          <p:nvPr/>
        </p:nvSpPr>
        <p:spPr>
          <a:xfrm>
            <a:off x="7233445" y="864284"/>
            <a:ext cx="3821111" cy="551815"/>
          </a:xfrm>
          <a:prstGeom prst="rect">
            <a:avLst/>
          </a:prstGeom>
          <a:noFill/>
          <a:ln>
            <a:noFill/>
          </a:ln>
        </p:spPr>
        <p:txBody>
          <a:bodyPr spcFirstLastPara="1" wrap="square" lIns="0" tIns="0" rIns="0" bIns="0" anchor="t" anchorCtr="0">
            <a:spAutoFit/>
          </a:bodyPr>
          <a:lstStyle/>
          <a:p>
            <a:pPr marL="0" marR="0" lvl="0" indent="0" algn="ctr" rtl="0">
              <a:lnSpc>
                <a:spcPct val="103000"/>
              </a:lnSpc>
              <a:spcBef>
                <a:spcPts val="0"/>
              </a:spcBef>
              <a:spcAft>
                <a:spcPts val="0"/>
              </a:spcAft>
              <a:buNone/>
            </a:pPr>
            <a:r>
              <a:rPr lang="en-US" sz="3500" b="0" i="0" u="none" strike="noStrike" cap="none">
                <a:solidFill>
                  <a:srgbClr val="FA735C"/>
                </a:solidFill>
                <a:latin typeface="Bungee"/>
                <a:ea typeface="Bungee"/>
                <a:cs typeface="Bungee"/>
                <a:sym typeface="Bungee"/>
              </a:rPr>
              <a:t>Question 1</a:t>
            </a:r>
            <a:endParaRPr/>
          </a:p>
        </p:txBody>
      </p:sp>
      <p:sp>
        <p:nvSpPr>
          <p:cNvPr id="238" name="Google Shape;238;p21"/>
          <p:cNvSpPr txBox="1"/>
          <p:nvPr/>
        </p:nvSpPr>
        <p:spPr>
          <a:xfrm>
            <a:off x="6857617" y="4883353"/>
            <a:ext cx="540012" cy="933450"/>
          </a:xfrm>
          <a:prstGeom prst="rect">
            <a:avLst/>
          </a:prstGeom>
          <a:noFill/>
          <a:ln>
            <a:noFill/>
          </a:ln>
        </p:spPr>
        <p:txBody>
          <a:bodyPr spcFirstLastPara="1" wrap="square" lIns="0" tIns="0" rIns="0" bIns="0" anchor="t" anchorCtr="0">
            <a:spAutoFit/>
          </a:bodyPr>
          <a:lstStyle/>
          <a:p>
            <a:pPr marL="0" marR="0" lvl="0" indent="0" algn="ctr" rtl="0">
              <a:lnSpc>
                <a:spcPct val="120003"/>
              </a:lnSpc>
              <a:spcBef>
                <a:spcPts val="0"/>
              </a:spcBef>
              <a:spcAft>
                <a:spcPts val="0"/>
              </a:spcAft>
              <a:buNone/>
            </a:pPr>
            <a:r>
              <a:rPr lang="en-US" sz="5499" b="0" i="0" u="none" strike="noStrike" cap="none">
                <a:solidFill>
                  <a:srgbClr val="CE56C9"/>
                </a:solidFill>
                <a:latin typeface="Bungee"/>
                <a:ea typeface="Bungee"/>
                <a:cs typeface="Bungee"/>
                <a:sym typeface="Bungee"/>
              </a:rPr>
              <a:t>A</a:t>
            </a:r>
            <a:endParaRPr/>
          </a:p>
        </p:txBody>
      </p:sp>
      <p:sp>
        <p:nvSpPr>
          <p:cNvPr id="239" name="Google Shape;239;p21"/>
          <p:cNvSpPr txBox="1"/>
          <p:nvPr/>
        </p:nvSpPr>
        <p:spPr>
          <a:xfrm>
            <a:off x="6857617" y="7600549"/>
            <a:ext cx="540012" cy="933450"/>
          </a:xfrm>
          <a:prstGeom prst="rect">
            <a:avLst/>
          </a:prstGeom>
          <a:noFill/>
          <a:ln>
            <a:noFill/>
          </a:ln>
        </p:spPr>
        <p:txBody>
          <a:bodyPr spcFirstLastPara="1" wrap="square" lIns="0" tIns="0" rIns="0" bIns="0" anchor="t" anchorCtr="0">
            <a:spAutoFit/>
          </a:bodyPr>
          <a:lstStyle/>
          <a:p>
            <a:pPr marL="0" marR="0" lvl="0" indent="0" algn="ctr" rtl="0">
              <a:lnSpc>
                <a:spcPct val="120003"/>
              </a:lnSpc>
              <a:spcBef>
                <a:spcPts val="0"/>
              </a:spcBef>
              <a:spcAft>
                <a:spcPts val="0"/>
              </a:spcAft>
              <a:buNone/>
            </a:pPr>
            <a:r>
              <a:rPr lang="en-US" sz="5499" b="0" i="0" u="none" strike="noStrike" cap="none">
                <a:solidFill>
                  <a:srgbClr val="CE56C9"/>
                </a:solidFill>
                <a:latin typeface="Bungee"/>
                <a:ea typeface="Bungee"/>
                <a:cs typeface="Bungee"/>
                <a:sym typeface="Bungee"/>
              </a:rPr>
              <a:t>C</a:t>
            </a:r>
            <a:endParaRPr/>
          </a:p>
        </p:txBody>
      </p:sp>
      <p:sp>
        <p:nvSpPr>
          <p:cNvPr id="240" name="Google Shape;240;p21"/>
          <p:cNvSpPr txBox="1"/>
          <p:nvPr/>
        </p:nvSpPr>
        <p:spPr>
          <a:xfrm>
            <a:off x="10809370" y="4883353"/>
            <a:ext cx="540012" cy="933450"/>
          </a:xfrm>
          <a:prstGeom prst="rect">
            <a:avLst/>
          </a:prstGeom>
          <a:noFill/>
          <a:ln>
            <a:noFill/>
          </a:ln>
        </p:spPr>
        <p:txBody>
          <a:bodyPr spcFirstLastPara="1" wrap="square" lIns="0" tIns="0" rIns="0" bIns="0" anchor="t" anchorCtr="0">
            <a:spAutoFit/>
          </a:bodyPr>
          <a:lstStyle/>
          <a:p>
            <a:pPr marL="0" marR="0" lvl="0" indent="0" algn="ctr" rtl="0">
              <a:lnSpc>
                <a:spcPct val="120003"/>
              </a:lnSpc>
              <a:spcBef>
                <a:spcPts val="0"/>
              </a:spcBef>
              <a:spcAft>
                <a:spcPts val="0"/>
              </a:spcAft>
              <a:buNone/>
            </a:pPr>
            <a:r>
              <a:rPr lang="en-US" sz="5499" b="0" i="0" u="none" strike="noStrike" cap="none">
                <a:solidFill>
                  <a:srgbClr val="CE56C9"/>
                </a:solidFill>
                <a:latin typeface="Bungee"/>
                <a:ea typeface="Bungee"/>
                <a:cs typeface="Bungee"/>
                <a:sym typeface="Bungee"/>
              </a:rPr>
              <a:t>B</a:t>
            </a:r>
            <a:endParaRPr/>
          </a:p>
        </p:txBody>
      </p:sp>
      <p:sp>
        <p:nvSpPr>
          <p:cNvPr id="241" name="Google Shape;241;p21"/>
          <p:cNvSpPr txBox="1"/>
          <p:nvPr/>
        </p:nvSpPr>
        <p:spPr>
          <a:xfrm>
            <a:off x="10809370" y="7600549"/>
            <a:ext cx="540012" cy="933450"/>
          </a:xfrm>
          <a:prstGeom prst="rect">
            <a:avLst/>
          </a:prstGeom>
          <a:noFill/>
          <a:ln>
            <a:noFill/>
          </a:ln>
        </p:spPr>
        <p:txBody>
          <a:bodyPr spcFirstLastPara="1" wrap="square" lIns="0" tIns="0" rIns="0" bIns="0" anchor="t" anchorCtr="0">
            <a:spAutoFit/>
          </a:bodyPr>
          <a:lstStyle/>
          <a:p>
            <a:pPr marL="0" marR="0" lvl="0" indent="0" algn="ctr" rtl="0">
              <a:lnSpc>
                <a:spcPct val="120003"/>
              </a:lnSpc>
              <a:spcBef>
                <a:spcPts val="0"/>
              </a:spcBef>
              <a:spcAft>
                <a:spcPts val="0"/>
              </a:spcAft>
              <a:buNone/>
            </a:pPr>
            <a:r>
              <a:rPr lang="en-US" sz="5499" b="0" i="0" u="none" strike="noStrike" cap="none">
                <a:solidFill>
                  <a:srgbClr val="CE56C9"/>
                </a:solidFill>
                <a:latin typeface="Bungee"/>
                <a:ea typeface="Bungee"/>
                <a:cs typeface="Bungee"/>
                <a:sym typeface="Bungee"/>
              </a:rPr>
              <a:t>D</a:t>
            </a:r>
            <a:endParaRPr/>
          </a:p>
        </p:txBody>
      </p:sp>
      <p:sp>
        <p:nvSpPr>
          <p:cNvPr id="242" name="Google Shape;242;p21"/>
          <p:cNvSpPr txBox="1"/>
          <p:nvPr/>
        </p:nvSpPr>
        <p:spPr>
          <a:xfrm>
            <a:off x="9062999" y="5837451"/>
            <a:ext cx="4032900" cy="538800"/>
          </a:xfrm>
          <a:prstGeom prst="rect">
            <a:avLst/>
          </a:prstGeom>
          <a:noFill/>
          <a:ln>
            <a:noFill/>
          </a:ln>
        </p:spPr>
        <p:txBody>
          <a:bodyPr spcFirstLastPara="1" wrap="square" lIns="0" tIns="0" rIns="0" bIns="0" anchor="t" anchorCtr="0">
            <a:spAutoFit/>
          </a:bodyPr>
          <a:lstStyle/>
          <a:p>
            <a:pPr marL="0" marR="0" lvl="0" indent="0" algn="ctr" rtl="0">
              <a:lnSpc>
                <a:spcPct val="199000"/>
              </a:lnSpc>
              <a:spcBef>
                <a:spcPts val="0"/>
              </a:spcBef>
              <a:spcAft>
                <a:spcPts val="0"/>
              </a:spcAft>
              <a:buNone/>
            </a:pPr>
            <a:r>
              <a:rPr lang="en-US" sz="3500" b="0" i="0" u="none" strike="noStrike" cap="none">
                <a:solidFill>
                  <a:srgbClr val="05203B"/>
                </a:solidFill>
                <a:latin typeface="Rubik"/>
                <a:ea typeface="Rubik"/>
                <a:cs typeface="Rubik"/>
                <a:sym typeface="Rubik"/>
              </a:rPr>
              <a:t>Saturn</a:t>
            </a:r>
            <a:endParaRPr/>
          </a:p>
        </p:txBody>
      </p:sp>
      <p:sp>
        <p:nvSpPr>
          <p:cNvPr id="243" name="Google Shape;243;p21"/>
          <p:cNvSpPr txBox="1"/>
          <p:nvPr/>
        </p:nvSpPr>
        <p:spPr>
          <a:xfrm>
            <a:off x="9062999" y="8495899"/>
            <a:ext cx="4032900" cy="538800"/>
          </a:xfrm>
          <a:prstGeom prst="rect">
            <a:avLst/>
          </a:prstGeom>
          <a:noFill/>
          <a:ln>
            <a:noFill/>
          </a:ln>
        </p:spPr>
        <p:txBody>
          <a:bodyPr spcFirstLastPara="1" wrap="square" lIns="0" tIns="0" rIns="0" bIns="0" anchor="t" anchorCtr="0">
            <a:spAutoFit/>
          </a:bodyPr>
          <a:lstStyle/>
          <a:p>
            <a:pPr marL="0" marR="0" lvl="0" indent="0" algn="ctr" rtl="0">
              <a:lnSpc>
                <a:spcPct val="199000"/>
              </a:lnSpc>
              <a:spcBef>
                <a:spcPts val="0"/>
              </a:spcBef>
              <a:spcAft>
                <a:spcPts val="0"/>
              </a:spcAft>
              <a:buNone/>
            </a:pPr>
            <a:r>
              <a:rPr lang="en-US" sz="3500" b="0" i="0" u="none" strike="noStrike" cap="none">
                <a:solidFill>
                  <a:srgbClr val="05203B"/>
                </a:solidFill>
                <a:latin typeface="Rubik"/>
                <a:ea typeface="Rubik"/>
                <a:cs typeface="Rubik"/>
                <a:sym typeface="Rubik"/>
              </a:rPr>
              <a:t>Neptune</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317"/>
        <p:cNvGrpSpPr/>
        <p:nvPr/>
      </p:nvGrpSpPr>
      <p:grpSpPr>
        <a:xfrm>
          <a:off x="0" y="0"/>
          <a:ext cx="0" cy="0"/>
          <a:chOff x="0" y="0"/>
          <a:chExt cx="0" cy="0"/>
        </a:xfrm>
      </p:grpSpPr>
      <p:sp>
        <p:nvSpPr>
          <p:cNvPr id="318" name="Google Shape;318;p27"/>
          <p:cNvSpPr txBox="1"/>
          <p:nvPr/>
        </p:nvSpPr>
        <p:spPr>
          <a:xfrm>
            <a:off x="314745" y="1708666"/>
            <a:ext cx="17658510" cy="2001001"/>
          </a:xfrm>
          <a:prstGeom prst="rect">
            <a:avLst/>
          </a:prstGeom>
          <a:noFill/>
          <a:ln>
            <a:noFill/>
          </a:ln>
        </p:spPr>
        <p:txBody>
          <a:bodyPr spcFirstLastPara="1" wrap="square" lIns="0" tIns="0" rIns="0" bIns="0" anchor="t" anchorCtr="0">
            <a:spAutoFit/>
          </a:bodyPr>
          <a:lstStyle/>
          <a:p>
            <a:pPr marL="0" marR="0" lvl="0" indent="0" algn="ctr" rtl="0">
              <a:lnSpc>
                <a:spcPct val="138999"/>
              </a:lnSpc>
              <a:spcBef>
                <a:spcPts val="0"/>
              </a:spcBef>
              <a:spcAft>
                <a:spcPts val="0"/>
              </a:spcAft>
              <a:buNone/>
            </a:pPr>
            <a:r>
              <a:rPr lang="en-US" sz="5495" b="0" i="0" u="none" strike="noStrike" cap="none">
                <a:solidFill>
                  <a:srgbClr val="FFD47F"/>
                </a:solidFill>
                <a:latin typeface="Bungee"/>
                <a:ea typeface="Bungee"/>
                <a:cs typeface="Bungee"/>
                <a:sym typeface="Bungee"/>
              </a:rPr>
              <a:t>Which of these best describes the atmosphere surrounding Venus?</a:t>
            </a:r>
            <a:endParaRPr/>
          </a:p>
        </p:txBody>
      </p:sp>
      <p:sp>
        <p:nvSpPr>
          <p:cNvPr id="319" name="Google Shape;319;p27"/>
          <p:cNvSpPr/>
          <p:nvPr/>
        </p:nvSpPr>
        <p:spPr>
          <a:xfrm>
            <a:off x="-390864" y="4368063"/>
            <a:ext cx="5427800" cy="8229600"/>
          </a:xfrm>
          <a:custGeom>
            <a:avLst/>
            <a:gdLst/>
            <a:ahLst/>
            <a:cxnLst/>
            <a:rect l="l" t="t" r="r" b="b"/>
            <a:pathLst>
              <a:path w="5427800" h="8229600" extrusionOk="0">
                <a:moveTo>
                  <a:pt x="0" y="0"/>
                </a:moveTo>
                <a:lnTo>
                  <a:pt x="5427800" y="0"/>
                </a:lnTo>
                <a:lnTo>
                  <a:pt x="5427800" y="8229600"/>
                </a:lnTo>
                <a:lnTo>
                  <a:pt x="0" y="8229600"/>
                </a:lnTo>
                <a:lnTo>
                  <a:pt x="0" y="0"/>
                </a:lnTo>
                <a:close/>
              </a:path>
            </a:pathLst>
          </a:custGeom>
          <a:blipFill rotWithShape="1">
            <a:blip r:embed="rId3">
              <a:alphaModFix/>
            </a:blip>
            <a:stretch>
              <a:fillRect/>
            </a:stretch>
          </a:blipFill>
          <a:ln>
            <a:noFill/>
          </a:ln>
        </p:spPr>
        <p:txBody>
          <a:bodyPr/>
          <a:lstStyle/>
          <a:p>
            <a:endParaRPr lang="en-US"/>
          </a:p>
        </p:txBody>
      </p:sp>
      <p:grpSp>
        <p:nvGrpSpPr>
          <p:cNvPr id="320" name="Google Shape;320;p27"/>
          <p:cNvGrpSpPr/>
          <p:nvPr/>
        </p:nvGrpSpPr>
        <p:grpSpPr>
          <a:xfrm>
            <a:off x="5668714" y="4413619"/>
            <a:ext cx="6299119" cy="2309104"/>
            <a:chOff x="0" y="-38100"/>
            <a:chExt cx="2321210" cy="850900"/>
          </a:xfrm>
        </p:grpSpPr>
        <p:sp>
          <p:nvSpPr>
            <p:cNvPr id="321" name="Google Shape;321;p27"/>
            <p:cNvSpPr/>
            <p:nvPr/>
          </p:nvSpPr>
          <p:spPr>
            <a:xfrm>
              <a:off x="0" y="0"/>
              <a:ext cx="2321210" cy="350248"/>
            </a:xfrm>
            <a:custGeom>
              <a:avLst/>
              <a:gdLst/>
              <a:ahLst/>
              <a:cxnLst/>
              <a:rect l="l" t="t" r="r" b="b"/>
              <a:pathLst>
                <a:path w="2321210" h="350248" extrusionOk="0">
                  <a:moveTo>
                    <a:pt x="62681" y="0"/>
                  </a:moveTo>
                  <a:lnTo>
                    <a:pt x="2258528" y="0"/>
                  </a:lnTo>
                  <a:cubicBezTo>
                    <a:pt x="2275152" y="0"/>
                    <a:pt x="2291096" y="6604"/>
                    <a:pt x="2302851" y="18359"/>
                  </a:cubicBezTo>
                  <a:cubicBezTo>
                    <a:pt x="2314606" y="30114"/>
                    <a:pt x="2321210" y="46057"/>
                    <a:pt x="2321210" y="62681"/>
                  </a:cubicBezTo>
                  <a:lnTo>
                    <a:pt x="2321210" y="287566"/>
                  </a:lnTo>
                  <a:cubicBezTo>
                    <a:pt x="2321210" y="304191"/>
                    <a:pt x="2314606" y="320134"/>
                    <a:pt x="2302851" y="331889"/>
                  </a:cubicBezTo>
                  <a:cubicBezTo>
                    <a:pt x="2291096" y="343644"/>
                    <a:pt x="2275152" y="350248"/>
                    <a:pt x="2258528" y="350248"/>
                  </a:cubicBezTo>
                  <a:lnTo>
                    <a:pt x="62681" y="350248"/>
                  </a:lnTo>
                  <a:cubicBezTo>
                    <a:pt x="46057" y="350248"/>
                    <a:pt x="30114" y="343644"/>
                    <a:pt x="18359" y="331889"/>
                  </a:cubicBezTo>
                  <a:cubicBezTo>
                    <a:pt x="6604" y="320134"/>
                    <a:pt x="0" y="304191"/>
                    <a:pt x="0" y="287566"/>
                  </a:cubicBezTo>
                  <a:lnTo>
                    <a:pt x="0" y="62681"/>
                  </a:lnTo>
                  <a:cubicBezTo>
                    <a:pt x="0" y="46057"/>
                    <a:pt x="6604" y="30114"/>
                    <a:pt x="18359" y="18359"/>
                  </a:cubicBezTo>
                  <a:cubicBezTo>
                    <a:pt x="30114" y="6604"/>
                    <a:pt x="46057" y="0"/>
                    <a:pt x="62681" y="0"/>
                  </a:cubicBezTo>
                  <a:close/>
                </a:path>
              </a:pathLst>
            </a:custGeom>
            <a:solidFill>
              <a:srgbClr val="D3A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7"/>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23" name="Google Shape;323;p27"/>
          <p:cNvGrpSpPr/>
          <p:nvPr/>
        </p:nvGrpSpPr>
        <p:grpSpPr>
          <a:xfrm>
            <a:off x="5668714" y="5735569"/>
            <a:ext cx="6299119" cy="2309104"/>
            <a:chOff x="0" y="-38100"/>
            <a:chExt cx="2321210" cy="850900"/>
          </a:xfrm>
        </p:grpSpPr>
        <p:sp>
          <p:nvSpPr>
            <p:cNvPr id="324" name="Google Shape;324;p27"/>
            <p:cNvSpPr/>
            <p:nvPr/>
          </p:nvSpPr>
          <p:spPr>
            <a:xfrm>
              <a:off x="0" y="0"/>
              <a:ext cx="2321210" cy="350248"/>
            </a:xfrm>
            <a:custGeom>
              <a:avLst/>
              <a:gdLst/>
              <a:ahLst/>
              <a:cxnLst/>
              <a:rect l="l" t="t" r="r" b="b"/>
              <a:pathLst>
                <a:path w="2321210" h="350248" extrusionOk="0">
                  <a:moveTo>
                    <a:pt x="62681" y="0"/>
                  </a:moveTo>
                  <a:lnTo>
                    <a:pt x="2258528" y="0"/>
                  </a:lnTo>
                  <a:cubicBezTo>
                    <a:pt x="2275152" y="0"/>
                    <a:pt x="2291096" y="6604"/>
                    <a:pt x="2302851" y="18359"/>
                  </a:cubicBezTo>
                  <a:cubicBezTo>
                    <a:pt x="2314606" y="30114"/>
                    <a:pt x="2321210" y="46057"/>
                    <a:pt x="2321210" y="62681"/>
                  </a:cubicBezTo>
                  <a:lnTo>
                    <a:pt x="2321210" y="287566"/>
                  </a:lnTo>
                  <a:cubicBezTo>
                    <a:pt x="2321210" y="304191"/>
                    <a:pt x="2314606" y="320134"/>
                    <a:pt x="2302851" y="331889"/>
                  </a:cubicBezTo>
                  <a:cubicBezTo>
                    <a:pt x="2291096" y="343644"/>
                    <a:pt x="2275152" y="350248"/>
                    <a:pt x="2258528" y="350248"/>
                  </a:cubicBezTo>
                  <a:lnTo>
                    <a:pt x="62681" y="350248"/>
                  </a:lnTo>
                  <a:cubicBezTo>
                    <a:pt x="46057" y="350248"/>
                    <a:pt x="30114" y="343644"/>
                    <a:pt x="18359" y="331889"/>
                  </a:cubicBezTo>
                  <a:cubicBezTo>
                    <a:pt x="6604" y="320134"/>
                    <a:pt x="0" y="304191"/>
                    <a:pt x="0" y="287566"/>
                  </a:cubicBezTo>
                  <a:lnTo>
                    <a:pt x="0" y="62681"/>
                  </a:lnTo>
                  <a:cubicBezTo>
                    <a:pt x="0" y="46057"/>
                    <a:pt x="6604" y="30114"/>
                    <a:pt x="18359" y="18359"/>
                  </a:cubicBezTo>
                  <a:cubicBezTo>
                    <a:pt x="30114" y="6604"/>
                    <a:pt x="46057" y="0"/>
                    <a:pt x="62681" y="0"/>
                  </a:cubicBezTo>
                  <a:close/>
                </a:path>
              </a:pathLst>
            </a:custGeom>
            <a:solidFill>
              <a:srgbClr val="D3A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7"/>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26" name="Google Shape;326;p27"/>
          <p:cNvGrpSpPr/>
          <p:nvPr/>
        </p:nvGrpSpPr>
        <p:grpSpPr>
          <a:xfrm>
            <a:off x="5668714" y="7057520"/>
            <a:ext cx="6299119" cy="2309104"/>
            <a:chOff x="0" y="-38100"/>
            <a:chExt cx="2321210" cy="850900"/>
          </a:xfrm>
        </p:grpSpPr>
        <p:sp>
          <p:nvSpPr>
            <p:cNvPr id="327" name="Google Shape;327;p27"/>
            <p:cNvSpPr/>
            <p:nvPr/>
          </p:nvSpPr>
          <p:spPr>
            <a:xfrm>
              <a:off x="0" y="0"/>
              <a:ext cx="2321210" cy="350248"/>
            </a:xfrm>
            <a:custGeom>
              <a:avLst/>
              <a:gdLst/>
              <a:ahLst/>
              <a:cxnLst/>
              <a:rect l="l" t="t" r="r" b="b"/>
              <a:pathLst>
                <a:path w="2321210" h="350248" extrusionOk="0">
                  <a:moveTo>
                    <a:pt x="62681" y="0"/>
                  </a:moveTo>
                  <a:lnTo>
                    <a:pt x="2258528" y="0"/>
                  </a:lnTo>
                  <a:cubicBezTo>
                    <a:pt x="2275152" y="0"/>
                    <a:pt x="2291096" y="6604"/>
                    <a:pt x="2302851" y="18359"/>
                  </a:cubicBezTo>
                  <a:cubicBezTo>
                    <a:pt x="2314606" y="30114"/>
                    <a:pt x="2321210" y="46057"/>
                    <a:pt x="2321210" y="62681"/>
                  </a:cubicBezTo>
                  <a:lnTo>
                    <a:pt x="2321210" y="287566"/>
                  </a:lnTo>
                  <a:cubicBezTo>
                    <a:pt x="2321210" y="304191"/>
                    <a:pt x="2314606" y="320134"/>
                    <a:pt x="2302851" y="331889"/>
                  </a:cubicBezTo>
                  <a:cubicBezTo>
                    <a:pt x="2291096" y="343644"/>
                    <a:pt x="2275152" y="350248"/>
                    <a:pt x="2258528" y="350248"/>
                  </a:cubicBezTo>
                  <a:lnTo>
                    <a:pt x="62681" y="350248"/>
                  </a:lnTo>
                  <a:cubicBezTo>
                    <a:pt x="46057" y="350248"/>
                    <a:pt x="30114" y="343644"/>
                    <a:pt x="18359" y="331889"/>
                  </a:cubicBezTo>
                  <a:cubicBezTo>
                    <a:pt x="6604" y="320134"/>
                    <a:pt x="0" y="304191"/>
                    <a:pt x="0" y="287566"/>
                  </a:cubicBezTo>
                  <a:lnTo>
                    <a:pt x="0" y="62681"/>
                  </a:lnTo>
                  <a:cubicBezTo>
                    <a:pt x="0" y="46057"/>
                    <a:pt x="6604" y="30114"/>
                    <a:pt x="18359" y="18359"/>
                  </a:cubicBezTo>
                  <a:cubicBezTo>
                    <a:pt x="30114" y="6604"/>
                    <a:pt x="46057" y="0"/>
                    <a:pt x="62681" y="0"/>
                  </a:cubicBezTo>
                  <a:close/>
                </a:path>
              </a:pathLst>
            </a:custGeom>
            <a:solidFill>
              <a:srgbClr val="D3A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7"/>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29" name="Google Shape;329;p27"/>
          <p:cNvGrpSpPr/>
          <p:nvPr/>
        </p:nvGrpSpPr>
        <p:grpSpPr>
          <a:xfrm>
            <a:off x="5668714" y="8379470"/>
            <a:ext cx="6299119" cy="2309104"/>
            <a:chOff x="0" y="-38100"/>
            <a:chExt cx="2321210" cy="850900"/>
          </a:xfrm>
        </p:grpSpPr>
        <p:sp>
          <p:nvSpPr>
            <p:cNvPr id="330" name="Google Shape;330;p27"/>
            <p:cNvSpPr/>
            <p:nvPr/>
          </p:nvSpPr>
          <p:spPr>
            <a:xfrm>
              <a:off x="0" y="0"/>
              <a:ext cx="2321210" cy="350248"/>
            </a:xfrm>
            <a:custGeom>
              <a:avLst/>
              <a:gdLst/>
              <a:ahLst/>
              <a:cxnLst/>
              <a:rect l="l" t="t" r="r" b="b"/>
              <a:pathLst>
                <a:path w="2321210" h="350248" extrusionOk="0">
                  <a:moveTo>
                    <a:pt x="62681" y="0"/>
                  </a:moveTo>
                  <a:lnTo>
                    <a:pt x="2258528" y="0"/>
                  </a:lnTo>
                  <a:cubicBezTo>
                    <a:pt x="2275152" y="0"/>
                    <a:pt x="2291096" y="6604"/>
                    <a:pt x="2302851" y="18359"/>
                  </a:cubicBezTo>
                  <a:cubicBezTo>
                    <a:pt x="2314606" y="30114"/>
                    <a:pt x="2321210" y="46057"/>
                    <a:pt x="2321210" y="62681"/>
                  </a:cubicBezTo>
                  <a:lnTo>
                    <a:pt x="2321210" y="287566"/>
                  </a:lnTo>
                  <a:cubicBezTo>
                    <a:pt x="2321210" y="304191"/>
                    <a:pt x="2314606" y="320134"/>
                    <a:pt x="2302851" y="331889"/>
                  </a:cubicBezTo>
                  <a:cubicBezTo>
                    <a:pt x="2291096" y="343644"/>
                    <a:pt x="2275152" y="350248"/>
                    <a:pt x="2258528" y="350248"/>
                  </a:cubicBezTo>
                  <a:lnTo>
                    <a:pt x="62681" y="350248"/>
                  </a:lnTo>
                  <a:cubicBezTo>
                    <a:pt x="46057" y="350248"/>
                    <a:pt x="30114" y="343644"/>
                    <a:pt x="18359" y="331889"/>
                  </a:cubicBezTo>
                  <a:cubicBezTo>
                    <a:pt x="6604" y="320134"/>
                    <a:pt x="0" y="304191"/>
                    <a:pt x="0" y="287566"/>
                  </a:cubicBezTo>
                  <a:lnTo>
                    <a:pt x="0" y="62681"/>
                  </a:lnTo>
                  <a:cubicBezTo>
                    <a:pt x="0" y="46057"/>
                    <a:pt x="6604" y="30114"/>
                    <a:pt x="18359" y="18359"/>
                  </a:cubicBezTo>
                  <a:cubicBezTo>
                    <a:pt x="30114" y="6604"/>
                    <a:pt x="46057" y="0"/>
                    <a:pt x="62681" y="0"/>
                  </a:cubicBezTo>
                  <a:close/>
                </a:path>
              </a:pathLst>
            </a:custGeom>
            <a:solidFill>
              <a:srgbClr val="D3A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7"/>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32" name="Google Shape;332;p27"/>
          <p:cNvSpPr txBox="1"/>
          <p:nvPr/>
        </p:nvSpPr>
        <p:spPr>
          <a:xfrm>
            <a:off x="7590146" y="4774545"/>
            <a:ext cx="3540000" cy="384600"/>
          </a:xfrm>
          <a:prstGeom prst="rect">
            <a:avLst/>
          </a:prstGeom>
          <a:noFill/>
          <a:ln>
            <a:noFill/>
          </a:ln>
        </p:spPr>
        <p:txBody>
          <a:bodyPr spcFirstLastPara="1" wrap="square" lIns="0" tIns="0" rIns="0" bIns="0" anchor="t" anchorCtr="0">
            <a:spAutoFit/>
          </a:bodyPr>
          <a:lstStyle/>
          <a:p>
            <a:pPr marL="0" marR="0" lvl="0" indent="0" algn="l" rtl="0">
              <a:lnSpc>
                <a:spcPct val="199039"/>
              </a:lnSpc>
              <a:spcBef>
                <a:spcPts val="0"/>
              </a:spcBef>
              <a:spcAft>
                <a:spcPts val="0"/>
              </a:spcAft>
              <a:buNone/>
            </a:pPr>
            <a:r>
              <a:rPr lang="en-US" sz="2499" b="0" i="0" u="none" strike="noStrike" cap="none">
                <a:solidFill>
                  <a:srgbClr val="05203B"/>
                </a:solidFill>
                <a:latin typeface="Rubik"/>
                <a:ea typeface="Rubik"/>
                <a:cs typeface="Rubik"/>
                <a:sym typeface="Rubik"/>
              </a:rPr>
              <a:t>Hot and poisonous</a:t>
            </a:r>
            <a:endParaRPr/>
          </a:p>
        </p:txBody>
      </p:sp>
      <p:sp>
        <p:nvSpPr>
          <p:cNvPr id="333" name="Google Shape;333;p27"/>
          <p:cNvSpPr txBox="1"/>
          <p:nvPr/>
        </p:nvSpPr>
        <p:spPr>
          <a:xfrm>
            <a:off x="7590146" y="6096495"/>
            <a:ext cx="3540000" cy="384600"/>
          </a:xfrm>
          <a:prstGeom prst="rect">
            <a:avLst/>
          </a:prstGeom>
          <a:noFill/>
          <a:ln>
            <a:noFill/>
          </a:ln>
        </p:spPr>
        <p:txBody>
          <a:bodyPr spcFirstLastPara="1" wrap="square" lIns="0" tIns="0" rIns="0" bIns="0" anchor="t" anchorCtr="0">
            <a:spAutoFit/>
          </a:bodyPr>
          <a:lstStyle/>
          <a:p>
            <a:pPr marL="0" marR="0" lvl="0" indent="0" algn="l" rtl="0">
              <a:lnSpc>
                <a:spcPct val="199039"/>
              </a:lnSpc>
              <a:spcBef>
                <a:spcPts val="0"/>
              </a:spcBef>
              <a:spcAft>
                <a:spcPts val="0"/>
              </a:spcAft>
              <a:buNone/>
            </a:pPr>
            <a:r>
              <a:rPr lang="en-US" sz="2499" b="0" i="0" u="none" strike="noStrike" cap="none">
                <a:solidFill>
                  <a:srgbClr val="05203B"/>
                </a:solidFill>
                <a:latin typeface="Rubik"/>
                <a:ea typeface="Rubik"/>
                <a:cs typeface="Rubik"/>
                <a:sym typeface="Rubik"/>
              </a:rPr>
              <a:t>Bright and sunny</a:t>
            </a:r>
            <a:endParaRPr/>
          </a:p>
        </p:txBody>
      </p:sp>
      <p:sp>
        <p:nvSpPr>
          <p:cNvPr id="334" name="Google Shape;334;p27"/>
          <p:cNvSpPr txBox="1"/>
          <p:nvPr/>
        </p:nvSpPr>
        <p:spPr>
          <a:xfrm>
            <a:off x="7590146" y="7399038"/>
            <a:ext cx="3540000" cy="384600"/>
          </a:xfrm>
          <a:prstGeom prst="rect">
            <a:avLst/>
          </a:prstGeom>
          <a:noFill/>
          <a:ln>
            <a:noFill/>
          </a:ln>
        </p:spPr>
        <p:txBody>
          <a:bodyPr spcFirstLastPara="1" wrap="square" lIns="0" tIns="0" rIns="0" bIns="0" anchor="t" anchorCtr="0">
            <a:spAutoFit/>
          </a:bodyPr>
          <a:lstStyle/>
          <a:p>
            <a:pPr marL="0" marR="0" lvl="0" indent="0" algn="l" rtl="0">
              <a:lnSpc>
                <a:spcPct val="199039"/>
              </a:lnSpc>
              <a:spcBef>
                <a:spcPts val="0"/>
              </a:spcBef>
              <a:spcAft>
                <a:spcPts val="0"/>
              </a:spcAft>
              <a:buNone/>
            </a:pPr>
            <a:r>
              <a:rPr lang="en-US" sz="2499" b="0" i="0" u="none" strike="noStrike" cap="none">
                <a:solidFill>
                  <a:srgbClr val="05203B"/>
                </a:solidFill>
                <a:latin typeface="Rubik"/>
                <a:ea typeface="Rubik"/>
                <a:cs typeface="Rubik"/>
                <a:sym typeface="Rubik"/>
              </a:rPr>
              <a:t>Cold and snowy </a:t>
            </a:r>
            <a:endParaRPr/>
          </a:p>
        </p:txBody>
      </p:sp>
      <p:sp>
        <p:nvSpPr>
          <p:cNvPr id="335" name="Google Shape;335;p27"/>
          <p:cNvSpPr txBox="1"/>
          <p:nvPr/>
        </p:nvSpPr>
        <p:spPr>
          <a:xfrm>
            <a:off x="7590146" y="8720988"/>
            <a:ext cx="3540000" cy="384600"/>
          </a:xfrm>
          <a:prstGeom prst="rect">
            <a:avLst/>
          </a:prstGeom>
          <a:noFill/>
          <a:ln>
            <a:noFill/>
          </a:ln>
        </p:spPr>
        <p:txBody>
          <a:bodyPr spcFirstLastPara="1" wrap="square" lIns="0" tIns="0" rIns="0" bIns="0" anchor="t" anchorCtr="0">
            <a:spAutoFit/>
          </a:bodyPr>
          <a:lstStyle/>
          <a:p>
            <a:pPr marL="0" marR="0" lvl="0" indent="0" algn="l" rtl="0">
              <a:lnSpc>
                <a:spcPct val="199039"/>
              </a:lnSpc>
              <a:spcBef>
                <a:spcPts val="0"/>
              </a:spcBef>
              <a:spcAft>
                <a:spcPts val="0"/>
              </a:spcAft>
              <a:buNone/>
            </a:pPr>
            <a:r>
              <a:rPr lang="en-US" sz="2499" b="0" i="0" u="none" strike="noStrike" cap="none">
                <a:solidFill>
                  <a:srgbClr val="05203B"/>
                </a:solidFill>
                <a:latin typeface="Rubik"/>
                <a:ea typeface="Rubik"/>
                <a:cs typeface="Rubik"/>
                <a:sym typeface="Rubik"/>
              </a:rPr>
              <a:t>Cold and wet</a:t>
            </a:r>
            <a:endParaRPr/>
          </a:p>
        </p:txBody>
      </p:sp>
      <p:sp>
        <p:nvSpPr>
          <p:cNvPr id="336" name="Google Shape;336;p27"/>
          <p:cNvSpPr txBox="1"/>
          <p:nvPr/>
        </p:nvSpPr>
        <p:spPr>
          <a:xfrm>
            <a:off x="6385266" y="4714454"/>
            <a:ext cx="369300" cy="579000"/>
          </a:xfrm>
          <a:prstGeom prst="rect">
            <a:avLst/>
          </a:prstGeom>
          <a:noFill/>
          <a:ln>
            <a:noFill/>
          </a:ln>
        </p:spPr>
        <p:txBody>
          <a:bodyPr spcFirstLastPara="1" wrap="square" lIns="0" tIns="0" rIns="0" bIns="0" anchor="t" anchorCtr="0">
            <a:spAutoFit/>
          </a:bodyPr>
          <a:lstStyle/>
          <a:p>
            <a:pPr marL="0" marR="0" lvl="0" indent="0" algn="ctr" rtl="0">
              <a:lnSpc>
                <a:spcPct val="119989"/>
              </a:lnSpc>
              <a:spcBef>
                <a:spcPts val="0"/>
              </a:spcBef>
              <a:spcAft>
                <a:spcPts val="0"/>
              </a:spcAft>
              <a:buNone/>
            </a:pPr>
            <a:r>
              <a:rPr lang="en-US" sz="3762" b="0" i="0" u="none" strike="noStrike" cap="none">
                <a:solidFill>
                  <a:srgbClr val="05203B"/>
                </a:solidFill>
                <a:latin typeface="Bungee"/>
                <a:ea typeface="Bungee"/>
                <a:cs typeface="Bungee"/>
                <a:sym typeface="Bungee"/>
              </a:rPr>
              <a:t>A</a:t>
            </a:r>
            <a:endParaRPr/>
          </a:p>
        </p:txBody>
      </p:sp>
      <p:sp>
        <p:nvSpPr>
          <p:cNvPr id="337" name="Google Shape;337;p27"/>
          <p:cNvSpPr txBox="1"/>
          <p:nvPr/>
        </p:nvSpPr>
        <p:spPr>
          <a:xfrm>
            <a:off x="6385266" y="6036405"/>
            <a:ext cx="369300" cy="579000"/>
          </a:xfrm>
          <a:prstGeom prst="rect">
            <a:avLst/>
          </a:prstGeom>
          <a:noFill/>
          <a:ln>
            <a:noFill/>
          </a:ln>
        </p:spPr>
        <p:txBody>
          <a:bodyPr spcFirstLastPara="1" wrap="square" lIns="0" tIns="0" rIns="0" bIns="0" anchor="t" anchorCtr="0">
            <a:spAutoFit/>
          </a:bodyPr>
          <a:lstStyle/>
          <a:p>
            <a:pPr marL="0" marR="0" lvl="0" indent="0" algn="ctr" rtl="0">
              <a:lnSpc>
                <a:spcPct val="119989"/>
              </a:lnSpc>
              <a:spcBef>
                <a:spcPts val="0"/>
              </a:spcBef>
              <a:spcAft>
                <a:spcPts val="0"/>
              </a:spcAft>
              <a:buNone/>
            </a:pPr>
            <a:r>
              <a:rPr lang="en-US" sz="3762" b="0" i="0" u="none" strike="noStrike" cap="none">
                <a:solidFill>
                  <a:srgbClr val="05203B"/>
                </a:solidFill>
                <a:latin typeface="Bungee"/>
                <a:ea typeface="Bungee"/>
                <a:cs typeface="Bungee"/>
                <a:sym typeface="Bungee"/>
              </a:rPr>
              <a:t>B</a:t>
            </a:r>
            <a:endParaRPr/>
          </a:p>
        </p:txBody>
      </p:sp>
      <p:sp>
        <p:nvSpPr>
          <p:cNvPr id="338" name="Google Shape;338;p27"/>
          <p:cNvSpPr txBox="1"/>
          <p:nvPr/>
        </p:nvSpPr>
        <p:spPr>
          <a:xfrm>
            <a:off x="6385266" y="7358355"/>
            <a:ext cx="369300" cy="579000"/>
          </a:xfrm>
          <a:prstGeom prst="rect">
            <a:avLst/>
          </a:prstGeom>
          <a:noFill/>
          <a:ln>
            <a:noFill/>
          </a:ln>
        </p:spPr>
        <p:txBody>
          <a:bodyPr spcFirstLastPara="1" wrap="square" lIns="0" tIns="0" rIns="0" bIns="0" anchor="t" anchorCtr="0">
            <a:spAutoFit/>
          </a:bodyPr>
          <a:lstStyle/>
          <a:p>
            <a:pPr marL="0" marR="0" lvl="0" indent="0" algn="ctr" rtl="0">
              <a:lnSpc>
                <a:spcPct val="119989"/>
              </a:lnSpc>
              <a:spcBef>
                <a:spcPts val="0"/>
              </a:spcBef>
              <a:spcAft>
                <a:spcPts val="0"/>
              </a:spcAft>
              <a:buNone/>
            </a:pPr>
            <a:r>
              <a:rPr lang="en-US" sz="3762" b="0" i="0" u="none" strike="noStrike" cap="none">
                <a:solidFill>
                  <a:srgbClr val="05203B"/>
                </a:solidFill>
                <a:latin typeface="Bungee"/>
                <a:ea typeface="Bungee"/>
                <a:cs typeface="Bungee"/>
                <a:sym typeface="Bungee"/>
              </a:rPr>
              <a:t>C</a:t>
            </a:r>
            <a:endParaRPr/>
          </a:p>
        </p:txBody>
      </p:sp>
      <p:sp>
        <p:nvSpPr>
          <p:cNvPr id="339" name="Google Shape;339;p27"/>
          <p:cNvSpPr txBox="1"/>
          <p:nvPr/>
        </p:nvSpPr>
        <p:spPr>
          <a:xfrm>
            <a:off x="6385266" y="8680306"/>
            <a:ext cx="369300" cy="579000"/>
          </a:xfrm>
          <a:prstGeom prst="rect">
            <a:avLst/>
          </a:prstGeom>
          <a:noFill/>
          <a:ln>
            <a:noFill/>
          </a:ln>
        </p:spPr>
        <p:txBody>
          <a:bodyPr spcFirstLastPara="1" wrap="square" lIns="0" tIns="0" rIns="0" bIns="0" anchor="t" anchorCtr="0">
            <a:spAutoFit/>
          </a:bodyPr>
          <a:lstStyle/>
          <a:p>
            <a:pPr marL="0" marR="0" lvl="0" indent="0" algn="ctr" rtl="0">
              <a:lnSpc>
                <a:spcPct val="119989"/>
              </a:lnSpc>
              <a:spcBef>
                <a:spcPts val="0"/>
              </a:spcBef>
              <a:spcAft>
                <a:spcPts val="0"/>
              </a:spcAft>
              <a:buNone/>
            </a:pPr>
            <a:r>
              <a:rPr lang="en-US" sz="3762" b="0" i="0" u="none" strike="noStrike" cap="none">
                <a:solidFill>
                  <a:srgbClr val="05203B"/>
                </a:solidFill>
                <a:latin typeface="Bungee"/>
                <a:ea typeface="Bungee"/>
                <a:cs typeface="Bungee"/>
                <a:sym typeface="Bungee"/>
              </a:rPr>
              <a:t>D</a:t>
            </a:r>
            <a:endParaRPr/>
          </a:p>
        </p:txBody>
      </p:sp>
      <p:cxnSp>
        <p:nvCxnSpPr>
          <p:cNvPr id="340" name="Google Shape;340;p27"/>
          <p:cNvCxnSpPr/>
          <p:nvPr/>
        </p:nvCxnSpPr>
        <p:spPr>
          <a:xfrm>
            <a:off x="947482" y="1130666"/>
            <a:ext cx="5829569" cy="0"/>
          </a:xfrm>
          <a:prstGeom prst="straightConnector1">
            <a:avLst/>
          </a:prstGeom>
          <a:noFill/>
          <a:ln w="85725" cap="rnd" cmpd="sng">
            <a:solidFill>
              <a:srgbClr val="FA735C"/>
            </a:solidFill>
            <a:prstDash val="solid"/>
            <a:round/>
            <a:headEnd type="none" w="sm" len="sm"/>
            <a:tailEnd type="none" w="sm" len="sm"/>
          </a:ln>
        </p:spPr>
      </p:cxnSp>
      <p:cxnSp>
        <p:nvCxnSpPr>
          <p:cNvPr id="341" name="Google Shape;341;p27"/>
          <p:cNvCxnSpPr/>
          <p:nvPr/>
        </p:nvCxnSpPr>
        <p:spPr>
          <a:xfrm>
            <a:off x="11510950" y="1130666"/>
            <a:ext cx="5829569" cy="0"/>
          </a:xfrm>
          <a:prstGeom prst="straightConnector1">
            <a:avLst/>
          </a:prstGeom>
          <a:noFill/>
          <a:ln w="85725" cap="rnd" cmpd="sng">
            <a:solidFill>
              <a:srgbClr val="FA735C"/>
            </a:solidFill>
            <a:prstDash val="solid"/>
            <a:round/>
            <a:headEnd type="none" w="sm" len="sm"/>
            <a:tailEnd type="none" w="sm" len="sm"/>
          </a:ln>
        </p:spPr>
      </p:cxnSp>
      <p:sp>
        <p:nvSpPr>
          <p:cNvPr id="342" name="Google Shape;342;p27"/>
          <p:cNvSpPr txBox="1"/>
          <p:nvPr/>
        </p:nvSpPr>
        <p:spPr>
          <a:xfrm>
            <a:off x="6777050" y="864284"/>
            <a:ext cx="4733900" cy="551815"/>
          </a:xfrm>
          <a:prstGeom prst="rect">
            <a:avLst/>
          </a:prstGeom>
          <a:noFill/>
          <a:ln>
            <a:noFill/>
          </a:ln>
        </p:spPr>
        <p:txBody>
          <a:bodyPr spcFirstLastPara="1" wrap="square" lIns="0" tIns="0" rIns="0" bIns="0" anchor="t" anchorCtr="0">
            <a:spAutoFit/>
          </a:bodyPr>
          <a:lstStyle/>
          <a:p>
            <a:pPr marL="0" marR="0" lvl="0" indent="0" algn="ctr" rtl="0">
              <a:lnSpc>
                <a:spcPct val="103000"/>
              </a:lnSpc>
              <a:spcBef>
                <a:spcPts val="0"/>
              </a:spcBef>
              <a:spcAft>
                <a:spcPts val="0"/>
              </a:spcAft>
              <a:buNone/>
            </a:pPr>
            <a:r>
              <a:rPr lang="en-US" sz="3500" b="0" i="0" u="none" strike="noStrike" cap="none">
                <a:solidFill>
                  <a:srgbClr val="FA735C"/>
                </a:solidFill>
                <a:latin typeface="Bungee"/>
                <a:ea typeface="Bungee"/>
                <a:cs typeface="Bungee"/>
                <a:sym typeface="Bungee"/>
              </a:rPr>
              <a:t>Multiple Choices</a:t>
            </a:r>
            <a:endParaRPr/>
          </a:p>
        </p:txBody>
      </p:sp>
      <p:sp>
        <p:nvSpPr>
          <p:cNvPr id="343" name="Google Shape;343;p27"/>
          <p:cNvSpPr/>
          <p:nvPr/>
        </p:nvSpPr>
        <p:spPr>
          <a:xfrm>
            <a:off x="13713127" y="4368063"/>
            <a:ext cx="5071203" cy="5058525"/>
          </a:xfrm>
          <a:custGeom>
            <a:avLst/>
            <a:gdLst/>
            <a:ahLst/>
            <a:cxnLst/>
            <a:rect l="l" t="t" r="r" b="b"/>
            <a:pathLst>
              <a:path w="5071203" h="5058525" extrusionOk="0">
                <a:moveTo>
                  <a:pt x="0" y="0"/>
                </a:moveTo>
                <a:lnTo>
                  <a:pt x="5071203" y="0"/>
                </a:lnTo>
                <a:lnTo>
                  <a:pt x="5071203" y="5058525"/>
                </a:lnTo>
                <a:lnTo>
                  <a:pt x="0" y="5058525"/>
                </a:lnTo>
                <a:lnTo>
                  <a:pt x="0" y="0"/>
                </a:lnTo>
                <a:close/>
              </a:path>
            </a:pathLst>
          </a:custGeom>
          <a:blipFill rotWithShape="1">
            <a:blip r:embed="rId4">
              <a:alphaModFix/>
            </a:blip>
            <a:stretch>
              <a:fillRect/>
            </a:stretch>
          </a:blipFill>
          <a:ln>
            <a:noFill/>
          </a:ln>
        </p:spPr>
        <p:txBody>
          <a:bodyPr/>
          <a:lstStyle/>
          <a:p>
            <a:endParaRPr 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422"/>
        <p:cNvGrpSpPr/>
        <p:nvPr/>
      </p:nvGrpSpPr>
      <p:grpSpPr>
        <a:xfrm>
          <a:off x="0" y="0"/>
          <a:ext cx="0" cy="0"/>
          <a:chOff x="0" y="0"/>
          <a:chExt cx="0" cy="0"/>
        </a:xfrm>
      </p:grpSpPr>
      <p:sp>
        <p:nvSpPr>
          <p:cNvPr id="423" name="Google Shape;423;p32"/>
          <p:cNvSpPr txBox="1"/>
          <p:nvPr/>
        </p:nvSpPr>
        <p:spPr>
          <a:xfrm>
            <a:off x="1028700" y="1230416"/>
            <a:ext cx="4523333" cy="2009794"/>
          </a:xfrm>
          <a:prstGeom prst="rect">
            <a:avLst/>
          </a:prstGeom>
          <a:noFill/>
          <a:ln>
            <a:noFill/>
          </a:ln>
        </p:spPr>
        <p:txBody>
          <a:bodyPr spcFirstLastPara="1" wrap="square" lIns="0" tIns="0" rIns="0" bIns="0" anchor="t" anchorCtr="0">
            <a:spAutoFit/>
          </a:bodyPr>
          <a:lstStyle/>
          <a:p>
            <a:pPr marL="0" marR="0" lvl="0" indent="0" algn="l" rtl="0">
              <a:lnSpc>
                <a:spcPct val="120009"/>
              </a:lnSpc>
              <a:spcBef>
                <a:spcPts val="0"/>
              </a:spcBef>
              <a:spcAft>
                <a:spcPts val="0"/>
              </a:spcAft>
              <a:buNone/>
            </a:pPr>
            <a:r>
              <a:rPr lang="en-US" sz="6197" b="0" i="0" u="none" strike="noStrike" cap="none">
                <a:solidFill>
                  <a:srgbClr val="FFD47F"/>
                </a:solidFill>
                <a:latin typeface="Bungee"/>
                <a:ea typeface="Bungee"/>
                <a:cs typeface="Bungee"/>
                <a:sym typeface="Bungee"/>
              </a:rPr>
              <a:t>Resource </a:t>
            </a:r>
            <a:endParaRPr/>
          </a:p>
          <a:p>
            <a:pPr marL="0" marR="0" lvl="0" indent="0" algn="l" rtl="0">
              <a:lnSpc>
                <a:spcPct val="120009"/>
              </a:lnSpc>
              <a:spcBef>
                <a:spcPts val="0"/>
              </a:spcBef>
              <a:spcAft>
                <a:spcPts val="0"/>
              </a:spcAft>
              <a:buNone/>
            </a:pPr>
            <a:r>
              <a:rPr lang="en-US" sz="6197" b="0" i="0" u="none" strike="noStrike" cap="none">
                <a:solidFill>
                  <a:srgbClr val="FFD47F"/>
                </a:solidFill>
                <a:latin typeface="Bungee"/>
                <a:ea typeface="Bungee"/>
                <a:cs typeface="Bungee"/>
                <a:sym typeface="Bungee"/>
              </a:rPr>
              <a:t>Page</a:t>
            </a:r>
            <a:endParaRPr/>
          </a:p>
        </p:txBody>
      </p:sp>
      <p:sp>
        <p:nvSpPr>
          <p:cNvPr id="424" name="Google Shape;424;p32"/>
          <p:cNvSpPr txBox="1"/>
          <p:nvPr/>
        </p:nvSpPr>
        <p:spPr>
          <a:xfrm>
            <a:off x="1028700" y="4287715"/>
            <a:ext cx="4229836" cy="4911725"/>
          </a:xfrm>
          <a:prstGeom prst="rect">
            <a:avLst/>
          </a:prstGeom>
          <a:noFill/>
          <a:ln>
            <a:noFill/>
          </a:ln>
        </p:spPr>
        <p:txBody>
          <a:bodyPr spcFirstLastPara="1" wrap="square" lIns="0" tIns="0" rIns="0" bIns="0" anchor="t" anchorCtr="0">
            <a:spAutoFit/>
          </a:bodyPr>
          <a:lstStyle/>
          <a:p>
            <a:pPr marL="0" marR="0" lvl="0" indent="0" algn="l" rtl="0">
              <a:lnSpc>
                <a:spcPct val="130011"/>
              </a:lnSpc>
              <a:spcBef>
                <a:spcPts val="0"/>
              </a:spcBef>
              <a:spcAft>
                <a:spcPts val="0"/>
              </a:spcAft>
              <a:buNone/>
            </a:pPr>
            <a:r>
              <a:rPr lang="en-US" sz="2499" b="0" i="0" u="none" strike="noStrike" cap="none">
                <a:solidFill>
                  <a:srgbClr val="FFFFFF"/>
                </a:solidFill>
                <a:latin typeface="Rubik"/>
                <a:ea typeface="Rubik"/>
                <a:cs typeface="Rubik"/>
                <a:sym typeface="Rubik"/>
              </a:rPr>
              <a:t>Use these design resources in your Canva Presentation.</a:t>
            </a:r>
            <a:endParaRPr/>
          </a:p>
          <a:p>
            <a:pPr marL="0" marR="0" lvl="0" indent="0" algn="l" rtl="0">
              <a:lnSpc>
                <a:spcPct val="130011"/>
              </a:lnSpc>
              <a:spcBef>
                <a:spcPts val="0"/>
              </a:spcBef>
              <a:spcAft>
                <a:spcPts val="0"/>
              </a:spcAft>
              <a:buNone/>
            </a:pPr>
            <a:endParaRPr sz="2499" b="0" i="0" u="none" strike="noStrike" cap="none">
              <a:solidFill>
                <a:srgbClr val="FFFFFF"/>
              </a:solidFill>
              <a:latin typeface="Rubik"/>
              <a:ea typeface="Rubik"/>
              <a:cs typeface="Rubik"/>
              <a:sym typeface="Rubik"/>
            </a:endParaRPr>
          </a:p>
          <a:p>
            <a:pPr marL="0" marR="0" lvl="0" indent="0" algn="l" rtl="0">
              <a:lnSpc>
                <a:spcPct val="130011"/>
              </a:lnSpc>
              <a:spcBef>
                <a:spcPts val="0"/>
              </a:spcBef>
              <a:spcAft>
                <a:spcPts val="0"/>
              </a:spcAft>
              <a:buNone/>
            </a:pPr>
            <a:r>
              <a:rPr lang="en-US" sz="2499" b="0" i="0" u="none" strike="noStrike" cap="none">
                <a:solidFill>
                  <a:srgbClr val="FFFFFF"/>
                </a:solidFill>
                <a:latin typeface="Rubik"/>
                <a:ea typeface="Rubik"/>
                <a:cs typeface="Rubik"/>
                <a:sym typeface="Rubik"/>
              </a:rPr>
              <a:t>Use these design resources in your Canva Presentation.</a:t>
            </a:r>
            <a:endParaRPr/>
          </a:p>
          <a:p>
            <a:pPr marL="0" marR="0" lvl="0" indent="0" algn="l" rtl="0">
              <a:lnSpc>
                <a:spcPct val="130011"/>
              </a:lnSpc>
              <a:spcBef>
                <a:spcPts val="0"/>
              </a:spcBef>
              <a:spcAft>
                <a:spcPts val="0"/>
              </a:spcAft>
              <a:buNone/>
            </a:pPr>
            <a:endParaRPr sz="2499" b="0" i="0" u="none" strike="noStrike" cap="none">
              <a:solidFill>
                <a:srgbClr val="FFFFFF"/>
              </a:solidFill>
              <a:latin typeface="Rubik"/>
              <a:ea typeface="Rubik"/>
              <a:cs typeface="Rubik"/>
              <a:sym typeface="Rubik"/>
            </a:endParaRPr>
          </a:p>
          <a:p>
            <a:pPr marL="0" marR="0" lvl="0" indent="0" algn="l" rtl="0">
              <a:lnSpc>
                <a:spcPct val="130011"/>
              </a:lnSpc>
              <a:spcBef>
                <a:spcPts val="0"/>
              </a:spcBef>
              <a:spcAft>
                <a:spcPts val="0"/>
              </a:spcAft>
              <a:buNone/>
            </a:pPr>
            <a:r>
              <a:rPr lang="en-US" sz="2499" b="0" i="0" u="none" strike="noStrike" cap="none">
                <a:solidFill>
                  <a:srgbClr val="FFFFFF"/>
                </a:solidFill>
                <a:latin typeface="Rubik"/>
                <a:ea typeface="Rubik"/>
                <a:cs typeface="Rubik"/>
                <a:sym typeface="Rubik"/>
              </a:rPr>
              <a:t>Titles: Bungee</a:t>
            </a:r>
            <a:endParaRPr/>
          </a:p>
          <a:p>
            <a:pPr marL="0" marR="0" lvl="0" indent="0" algn="l" rtl="0">
              <a:lnSpc>
                <a:spcPct val="130011"/>
              </a:lnSpc>
              <a:spcBef>
                <a:spcPts val="0"/>
              </a:spcBef>
              <a:spcAft>
                <a:spcPts val="0"/>
              </a:spcAft>
              <a:buNone/>
            </a:pPr>
            <a:r>
              <a:rPr lang="en-US" sz="2499" b="0" i="0" u="none" strike="noStrike" cap="none">
                <a:solidFill>
                  <a:srgbClr val="FFFFFF"/>
                </a:solidFill>
                <a:latin typeface="Rubik"/>
                <a:ea typeface="Rubik"/>
                <a:cs typeface="Rubik"/>
                <a:sym typeface="Rubik"/>
              </a:rPr>
              <a:t>Headers: Rubik</a:t>
            </a:r>
            <a:endParaRPr/>
          </a:p>
          <a:p>
            <a:pPr marL="0" marR="0" lvl="0" indent="0" algn="l" rtl="0">
              <a:lnSpc>
                <a:spcPct val="130011"/>
              </a:lnSpc>
              <a:spcBef>
                <a:spcPts val="0"/>
              </a:spcBef>
              <a:spcAft>
                <a:spcPts val="0"/>
              </a:spcAft>
              <a:buNone/>
            </a:pPr>
            <a:r>
              <a:rPr lang="en-US" sz="2499" b="0" i="0" u="none" strike="noStrike" cap="none">
                <a:solidFill>
                  <a:srgbClr val="FFFFFF"/>
                </a:solidFill>
                <a:latin typeface="Rubik"/>
                <a:ea typeface="Rubik"/>
                <a:cs typeface="Rubik"/>
                <a:sym typeface="Rubik"/>
              </a:rPr>
              <a:t>Body Copy: Rubik</a:t>
            </a:r>
            <a:endParaRPr/>
          </a:p>
          <a:p>
            <a:pPr marL="0" marR="0" lvl="0" indent="0" algn="l" rtl="0">
              <a:lnSpc>
                <a:spcPct val="130011"/>
              </a:lnSpc>
              <a:spcBef>
                <a:spcPts val="0"/>
              </a:spcBef>
              <a:spcAft>
                <a:spcPts val="0"/>
              </a:spcAft>
              <a:buNone/>
            </a:pPr>
            <a:endParaRPr sz="2499" b="0" i="0" u="none" strike="noStrike" cap="none">
              <a:solidFill>
                <a:srgbClr val="FFFFFF"/>
              </a:solidFill>
              <a:latin typeface="Rubik"/>
              <a:ea typeface="Rubik"/>
              <a:cs typeface="Rubik"/>
              <a:sym typeface="Rubik"/>
            </a:endParaRPr>
          </a:p>
          <a:p>
            <a:pPr marL="0" marR="0" lvl="0" indent="0" algn="l" rtl="0">
              <a:lnSpc>
                <a:spcPct val="130011"/>
              </a:lnSpc>
              <a:spcBef>
                <a:spcPts val="0"/>
              </a:spcBef>
              <a:spcAft>
                <a:spcPts val="0"/>
              </a:spcAft>
              <a:buNone/>
            </a:pPr>
            <a:r>
              <a:rPr lang="en-US" sz="2499" b="0" i="0" u="none" strike="noStrike" cap="none">
                <a:solidFill>
                  <a:srgbClr val="FFFFFF"/>
                </a:solidFill>
                <a:latin typeface="Rubik"/>
                <a:ea typeface="Rubik"/>
                <a:cs typeface="Rubik"/>
                <a:sym typeface="Rubik"/>
              </a:rPr>
              <a:t>You can find these fonts online too. Happy designing! </a:t>
            </a:r>
            <a:endParaRPr/>
          </a:p>
        </p:txBody>
      </p:sp>
      <p:sp>
        <p:nvSpPr>
          <p:cNvPr id="425" name="Google Shape;425;p32"/>
          <p:cNvSpPr/>
          <p:nvPr/>
        </p:nvSpPr>
        <p:spPr>
          <a:xfrm>
            <a:off x="14231767" y="2607238"/>
            <a:ext cx="1275944" cy="1575702"/>
          </a:xfrm>
          <a:custGeom>
            <a:avLst/>
            <a:gdLst/>
            <a:ahLst/>
            <a:cxnLst/>
            <a:rect l="l" t="t" r="r" b="b"/>
            <a:pathLst>
              <a:path w="1275944" h="1575702" extrusionOk="0">
                <a:moveTo>
                  <a:pt x="0" y="0"/>
                </a:moveTo>
                <a:lnTo>
                  <a:pt x="1275944" y="0"/>
                </a:lnTo>
                <a:lnTo>
                  <a:pt x="1275944" y="1575702"/>
                </a:lnTo>
                <a:lnTo>
                  <a:pt x="0" y="1575702"/>
                </a:lnTo>
                <a:lnTo>
                  <a:pt x="0" y="0"/>
                </a:lnTo>
                <a:close/>
              </a:path>
            </a:pathLst>
          </a:custGeom>
          <a:blipFill rotWithShape="1">
            <a:blip r:embed="rId3">
              <a:alphaModFix/>
            </a:blip>
            <a:stretch>
              <a:fillRect l="-90" r="-89"/>
            </a:stretch>
          </a:blipFill>
          <a:ln>
            <a:noFill/>
          </a:ln>
        </p:spPr>
        <p:txBody>
          <a:bodyPr/>
          <a:lstStyle/>
          <a:p>
            <a:endParaRPr lang="en-US"/>
          </a:p>
        </p:txBody>
      </p:sp>
      <p:sp>
        <p:nvSpPr>
          <p:cNvPr id="426" name="Google Shape;426;p32"/>
          <p:cNvSpPr/>
          <p:nvPr/>
        </p:nvSpPr>
        <p:spPr>
          <a:xfrm flipH="1">
            <a:off x="6618096" y="4679312"/>
            <a:ext cx="921100" cy="1220000"/>
          </a:xfrm>
          <a:custGeom>
            <a:avLst/>
            <a:gdLst/>
            <a:ahLst/>
            <a:cxnLst/>
            <a:rect l="l" t="t" r="r" b="b"/>
            <a:pathLst>
              <a:path w="921100" h="1220000" extrusionOk="0">
                <a:moveTo>
                  <a:pt x="921100" y="0"/>
                </a:moveTo>
                <a:lnTo>
                  <a:pt x="0" y="0"/>
                </a:lnTo>
                <a:lnTo>
                  <a:pt x="0" y="1220000"/>
                </a:lnTo>
                <a:lnTo>
                  <a:pt x="921100" y="1220000"/>
                </a:lnTo>
                <a:lnTo>
                  <a:pt x="921100" y="0"/>
                </a:lnTo>
                <a:close/>
              </a:path>
            </a:pathLst>
          </a:custGeom>
          <a:blipFill rotWithShape="1">
            <a:blip r:embed="rId4">
              <a:alphaModFix/>
            </a:blip>
            <a:stretch>
              <a:fillRect/>
            </a:stretch>
          </a:blipFill>
          <a:ln>
            <a:noFill/>
          </a:ln>
        </p:spPr>
        <p:txBody>
          <a:bodyPr/>
          <a:lstStyle/>
          <a:p>
            <a:endParaRPr lang="en-US"/>
          </a:p>
        </p:txBody>
      </p:sp>
      <p:sp>
        <p:nvSpPr>
          <p:cNvPr id="427" name="Google Shape;427;p32"/>
          <p:cNvSpPr/>
          <p:nvPr/>
        </p:nvSpPr>
        <p:spPr>
          <a:xfrm>
            <a:off x="14935688" y="4625635"/>
            <a:ext cx="2283617" cy="1327352"/>
          </a:xfrm>
          <a:custGeom>
            <a:avLst/>
            <a:gdLst/>
            <a:ahLst/>
            <a:cxnLst/>
            <a:rect l="l" t="t" r="r" b="b"/>
            <a:pathLst>
              <a:path w="2283617" h="1327352" extrusionOk="0">
                <a:moveTo>
                  <a:pt x="0" y="0"/>
                </a:moveTo>
                <a:lnTo>
                  <a:pt x="2283617" y="0"/>
                </a:lnTo>
                <a:lnTo>
                  <a:pt x="2283617" y="1327353"/>
                </a:lnTo>
                <a:lnTo>
                  <a:pt x="0" y="1327353"/>
                </a:lnTo>
                <a:lnTo>
                  <a:pt x="0" y="0"/>
                </a:lnTo>
                <a:close/>
              </a:path>
            </a:pathLst>
          </a:custGeom>
          <a:blipFill rotWithShape="1">
            <a:blip r:embed="rId5">
              <a:alphaModFix/>
            </a:blip>
            <a:stretch>
              <a:fillRect/>
            </a:stretch>
          </a:blipFill>
          <a:ln>
            <a:noFill/>
          </a:ln>
        </p:spPr>
        <p:txBody>
          <a:bodyPr/>
          <a:lstStyle/>
          <a:p>
            <a:endParaRPr lang="en-US"/>
          </a:p>
        </p:txBody>
      </p:sp>
      <p:sp>
        <p:nvSpPr>
          <p:cNvPr id="428" name="Google Shape;428;p32"/>
          <p:cNvSpPr/>
          <p:nvPr/>
        </p:nvSpPr>
        <p:spPr>
          <a:xfrm>
            <a:off x="9586054" y="6926521"/>
            <a:ext cx="1738427" cy="571508"/>
          </a:xfrm>
          <a:custGeom>
            <a:avLst/>
            <a:gdLst/>
            <a:ahLst/>
            <a:cxnLst/>
            <a:rect l="l" t="t" r="r" b="b"/>
            <a:pathLst>
              <a:path w="1738427" h="571508" extrusionOk="0">
                <a:moveTo>
                  <a:pt x="0" y="0"/>
                </a:moveTo>
                <a:lnTo>
                  <a:pt x="1738426" y="0"/>
                </a:lnTo>
                <a:lnTo>
                  <a:pt x="1738426" y="571508"/>
                </a:lnTo>
                <a:lnTo>
                  <a:pt x="0" y="571508"/>
                </a:lnTo>
                <a:lnTo>
                  <a:pt x="0" y="0"/>
                </a:lnTo>
                <a:close/>
              </a:path>
            </a:pathLst>
          </a:custGeom>
          <a:blipFill rotWithShape="1">
            <a:blip r:embed="rId6">
              <a:alphaModFix/>
            </a:blip>
            <a:stretch>
              <a:fillRect/>
            </a:stretch>
          </a:blipFill>
          <a:ln>
            <a:noFill/>
          </a:ln>
        </p:spPr>
        <p:txBody>
          <a:bodyPr/>
          <a:lstStyle/>
          <a:p>
            <a:endParaRPr lang="en-US"/>
          </a:p>
        </p:txBody>
      </p:sp>
      <p:sp>
        <p:nvSpPr>
          <p:cNvPr id="429" name="Google Shape;429;p32"/>
          <p:cNvSpPr/>
          <p:nvPr/>
        </p:nvSpPr>
        <p:spPr>
          <a:xfrm>
            <a:off x="7852098" y="1305238"/>
            <a:ext cx="914192" cy="909270"/>
          </a:xfrm>
          <a:custGeom>
            <a:avLst/>
            <a:gdLst/>
            <a:ahLst/>
            <a:cxnLst/>
            <a:rect l="l" t="t" r="r" b="b"/>
            <a:pathLst>
              <a:path w="914192" h="909270" extrusionOk="0">
                <a:moveTo>
                  <a:pt x="0" y="0"/>
                </a:moveTo>
                <a:lnTo>
                  <a:pt x="914192" y="0"/>
                </a:lnTo>
                <a:lnTo>
                  <a:pt x="914192" y="909271"/>
                </a:lnTo>
                <a:lnTo>
                  <a:pt x="0" y="909271"/>
                </a:lnTo>
                <a:lnTo>
                  <a:pt x="0" y="0"/>
                </a:lnTo>
                <a:close/>
              </a:path>
            </a:pathLst>
          </a:custGeom>
          <a:blipFill rotWithShape="1">
            <a:blip r:embed="rId7">
              <a:alphaModFix/>
            </a:blip>
            <a:stretch>
              <a:fillRect/>
            </a:stretch>
          </a:blipFill>
          <a:ln>
            <a:noFill/>
          </a:ln>
        </p:spPr>
        <p:txBody>
          <a:bodyPr/>
          <a:lstStyle/>
          <a:p>
            <a:endParaRPr lang="en-US"/>
          </a:p>
        </p:txBody>
      </p:sp>
      <p:sp>
        <p:nvSpPr>
          <p:cNvPr id="430" name="Google Shape;430;p32"/>
          <p:cNvSpPr/>
          <p:nvPr/>
        </p:nvSpPr>
        <p:spPr>
          <a:xfrm flipH="1">
            <a:off x="6472799" y="6700278"/>
            <a:ext cx="2559985" cy="1023994"/>
          </a:xfrm>
          <a:custGeom>
            <a:avLst/>
            <a:gdLst/>
            <a:ahLst/>
            <a:cxnLst/>
            <a:rect l="l" t="t" r="r" b="b"/>
            <a:pathLst>
              <a:path w="2559985" h="1023994" extrusionOk="0">
                <a:moveTo>
                  <a:pt x="2559986" y="0"/>
                </a:moveTo>
                <a:lnTo>
                  <a:pt x="0" y="0"/>
                </a:lnTo>
                <a:lnTo>
                  <a:pt x="0" y="1023994"/>
                </a:lnTo>
                <a:lnTo>
                  <a:pt x="2559986" y="1023994"/>
                </a:lnTo>
                <a:lnTo>
                  <a:pt x="2559986" y="0"/>
                </a:lnTo>
                <a:close/>
              </a:path>
            </a:pathLst>
          </a:custGeom>
          <a:blipFill rotWithShape="1">
            <a:blip r:embed="rId8">
              <a:alphaModFix/>
            </a:blip>
            <a:stretch>
              <a:fillRect/>
            </a:stretch>
          </a:blipFill>
          <a:ln>
            <a:noFill/>
          </a:ln>
        </p:spPr>
        <p:txBody>
          <a:bodyPr/>
          <a:lstStyle/>
          <a:p>
            <a:endParaRPr lang="en-US"/>
          </a:p>
        </p:txBody>
      </p:sp>
      <p:sp>
        <p:nvSpPr>
          <p:cNvPr id="431" name="Google Shape;431;p32"/>
          <p:cNvSpPr/>
          <p:nvPr/>
        </p:nvSpPr>
        <p:spPr>
          <a:xfrm>
            <a:off x="11675836" y="4554523"/>
            <a:ext cx="1364749" cy="1469578"/>
          </a:xfrm>
          <a:custGeom>
            <a:avLst/>
            <a:gdLst/>
            <a:ahLst/>
            <a:cxnLst/>
            <a:rect l="l" t="t" r="r" b="b"/>
            <a:pathLst>
              <a:path w="1364749" h="1469578" extrusionOk="0">
                <a:moveTo>
                  <a:pt x="0" y="0"/>
                </a:moveTo>
                <a:lnTo>
                  <a:pt x="1364750" y="0"/>
                </a:lnTo>
                <a:lnTo>
                  <a:pt x="1364750" y="1469578"/>
                </a:lnTo>
                <a:lnTo>
                  <a:pt x="0" y="1469578"/>
                </a:lnTo>
                <a:lnTo>
                  <a:pt x="0" y="0"/>
                </a:lnTo>
                <a:close/>
              </a:path>
            </a:pathLst>
          </a:custGeom>
          <a:blipFill rotWithShape="1">
            <a:blip r:embed="rId9">
              <a:alphaModFix/>
            </a:blip>
            <a:stretch>
              <a:fillRect/>
            </a:stretch>
          </a:blipFill>
          <a:ln>
            <a:noFill/>
          </a:ln>
        </p:spPr>
        <p:txBody>
          <a:bodyPr/>
          <a:lstStyle/>
          <a:p>
            <a:endParaRPr lang="en-US"/>
          </a:p>
        </p:txBody>
      </p:sp>
      <p:sp>
        <p:nvSpPr>
          <p:cNvPr id="432" name="Google Shape;432;p32"/>
          <p:cNvSpPr/>
          <p:nvPr/>
        </p:nvSpPr>
        <p:spPr>
          <a:xfrm rot="5400000" flipH="1">
            <a:off x="14683200" y="6633202"/>
            <a:ext cx="1301287" cy="1158145"/>
          </a:xfrm>
          <a:custGeom>
            <a:avLst/>
            <a:gdLst/>
            <a:ahLst/>
            <a:cxnLst/>
            <a:rect l="l" t="t" r="r" b="b"/>
            <a:pathLst>
              <a:path w="1301287" h="1158145" extrusionOk="0">
                <a:moveTo>
                  <a:pt x="1301287" y="0"/>
                </a:moveTo>
                <a:lnTo>
                  <a:pt x="0" y="0"/>
                </a:lnTo>
                <a:lnTo>
                  <a:pt x="0" y="1158145"/>
                </a:lnTo>
                <a:lnTo>
                  <a:pt x="1301287" y="1158145"/>
                </a:lnTo>
                <a:lnTo>
                  <a:pt x="1301287" y="0"/>
                </a:lnTo>
                <a:close/>
              </a:path>
            </a:pathLst>
          </a:custGeom>
          <a:blipFill rotWithShape="1">
            <a:blip r:embed="rId10">
              <a:alphaModFix/>
            </a:blip>
            <a:stretch>
              <a:fillRect/>
            </a:stretch>
          </a:blipFill>
          <a:ln>
            <a:noFill/>
          </a:ln>
        </p:spPr>
        <p:txBody>
          <a:bodyPr/>
          <a:lstStyle/>
          <a:p>
            <a:endParaRPr lang="en-US"/>
          </a:p>
        </p:txBody>
      </p:sp>
      <p:sp>
        <p:nvSpPr>
          <p:cNvPr id="433" name="Google Shape;433;p32"/>
          <p:cNvSpPr/>
          <p:nvPr/>
        </p:nvSpPr>
        <p:spPr>
          <a:xfrm>
            <a:off x="10659539" y="2975892"/>
            <a:ext cx="846346" cy="838394"/>
          </a:xfrm>
          <a:custGeom>
            <a:avLst/>
            <a:gdLst/>
            <a:ahLst/>
            <a:cxnLst/>
            <a:rect l="l" t="t" r="r" b="b"/>
            <a:pathLst>
              <a:path w="846346" h="838394" extrusionOk="0">
                <a:moveTo>
                  <a:pt x="0" y="0"/>
                </a:moveTo>
                <a:lnTo>
                  <a:pt x="846346" y="0"/>
                </a:lnTo>
                <a:lnTo>
                  <a:pt x="846346" y="838394"/>
                </a:lnTo>
                <a:lnTo>
                  <a:pt x="0" y="838394"/>
                </a:lnTo>
                <a:lnTo>
                  <a:pt x="0" y="0"/>
                </a:lnTo>
                <a:close/>
              </a:path>
            </a:pathLst>
          </a:custGeom>
          <a:blipFill rotWithShape="1">
            <a:blip r:embed="rId11">
              <a:alphaModFix/>
            </a:blip>
            <a:stretch>
              <a:fillRect/>
            </a:stretch>
          </a:blipFill>
          <a:ln>
            <a:noFill/>
          </a:ln>
        </p:spPr>
        <p:txBody>
          <a:bodyPr/>
          <a:lstStyle/>
          <a:p>
            <a:endParaRPr lang="en-US"/>
          </a:p>
        </p:txBody>
      </p:sp>
      <p:sp>
        <p:nvSpPr>
          <p:cNvPr id="434" name="Google Shape;434;p32"/>
          <p:cNvSpPr/>
          <p:nvPr/>
        </p:nvSpPr>
        <p:spPr>
          <a:xfrm>
            <a:off x="12903862" y="2677435"/>
            <a:ext cx="1024451" cy="1435308"/>
          </a:xfrm>
          <a:custGeom>
            <a:avLst/>
            <a:gdLst/>
            <a:ahLst/>
            <a:cxnLst/>
            <a:rect l="l" t="t" r="r" b="b"/>
            <a:pathLst>
              <a:path w="1024451" h="1435308" extrusionOk="0">
                <a:moveTo>
                  <a:pt x="0" y="0"/>
                </a:moveTo>
                <a:lnTo>
                  <a:pt x="1024451" y="0"/>
                </a:lnTo>
                <a:lnTo>
                  <a:pt x="1024451" y="1435308"/>
                </a:lnTo>
                <a:lnTo>
                  <a:pt x="0" y="1435308"/>
                </a:lnTo>
                <a:lnTo>
                  <a:pt x="0" y="0"/>
                </a:lnTo>
                <a:close/>
              </a:path>
            </a:pathLst>
          </a:custGeom>
          <a:blipFill rotWithShape="1">
            <a:blip r:embed="rId12">
              <a:alphaModFix/>
            </a:blip>
            <a:stretch>
              <a:fillRect/>
            </a:stretch>
          </a:blipFill>
          <a:ln>
            <a:noFill/>
          </a:ln>
        </p:spPr>
        <p:txBody>
          <a:bodyPr/>
          <a:lstStyle/>
          <a:p>
            <a:endParaRPr lang="en-US"/>
          </a:p>
        </p:txBody>
      </p:sp>
      <p:sp>
        <p:nvSpPr>
          <p:cNvPr id="435" name="Google Shape;435;p32"/>
          <p:cNvSpPr/>
          <p:nvPr/>
        </p:nvSpPr>
        <p:spPr>
          <a:xfrm flipH="1">
            <a:off x="13312089" y="6769666"/>
            <a:ext cx="889413" cy="885218"/>
          </a:xfrm>
          <a:custGeom>
            <a:avLst/>
            <a:gdLst/>
            <a:ahLst/>
            <a:cxnLst/>
            <a:rect l="l" t="t" r="r" b="b"/>
            <a:pathLst>
              <a:path w="889413" h="885218" extrusionOk="0">
                <a:moveTo>
                  <a:pt x="889413" y="0"/>
                </a:moveTo>
                <a:lnTo>
                  <a:pt x="0" y="0"/>
                </a:lnTo>
                <a:lnTo>
                  <a:pt x="0" y="885218"/>
                </a:lnTo>
                <a:lnTo>
                  <a:pt x="889413" y="885218"/>
                </a:lnTo>
                <a:lnTo>
                  <a:pt x="889413" y="0"/>
                </a:lnTo>
                <a:close/>
              </a:path>
            </a:pathLst>
          </a:custGeom>
          <a:blipFill rotWithShape="1">
            <a:blip r:embed="rId13">
              <a:alphaModFix/>
            </a:blip>
            <a:stretch>
              <a:fillRect/>
            </a:stretch>
          </a:blipFill>
          <a:ln>
            <a:noFill/>
          </a:ln>
        </p:spPr>
        <p:txBody>
          <a:bodyPr/>
          <a:lstStyle/>
          <a:p>
            <a:endParaRPr lang="en-US"/>
          </a:p>
        </p:txBody>
      </p:sp>
      <p:sp>
        <p:nvSpPr>
          <p:cNvPr id="436" name="Google Shape;436;p32"/>
          <p:cNvSpPr/>
          <p:nvPr/>
        </p:nvSpPr>
        <p:spPr>
          <a:xfrm>
            <a:off x="11986298" y="8250028"/>
            <a:ext cx="951493" cy="941978"/>
          </a:xfrm>
          <a:custGeom>
            <a:avLst/>
            <a:gdLst/>
            <a:ahLst/>
            <a:cxnLst/>
            <a:rect l="l" t="t" r="r" b="b"/>
            <a:pathLst>
              <a:path w="951493" h="941978" extrusionOk="0">
                <a:moveTo>
                  <a:pt x="0" y="0"/>
                </a:moveTo>
                <a:lnTo>
                  <a:pt x="951493" y="0"/>
                </a:lnTo>
                <a:lnTo>
                  <a:pt x="951493" y="941978"/>
                </a:lnTo>
                <a:lnTo>
                  <a:pt x="0" y="941978"/>
                </a:lnTo>
                <a:lnTo>
                  <a:pt x="0" y="0"/>
                </a:lnTo>
                <a:close/>
              </a:path>
            </a:pathLst>
          </a:custGeom>
          <a:blipFill rotWithShape="1">
            <a:blip r:embed="rId14">
              <a:alphaModFix/>
            </a:blip>
            <a:stretch>
              <a:fillRect/>
            </a:stretch>
          </a:blipFill>
          <a:ln>
            <a:noFill/>
          </a:ln>
        </p:spPr>
        <p:txBody>
          <a:bodyPr/>
          <a:lstStyle/>
          <a:p>
            <a:endParaRPr lang="en-US"/>
          </a:p>
        </p:txBody>
      </p:sp>
      <p:sp>
        <p:nvSpPr>
          <p:cNvPr id="437" name="Google Shape;437;p32"/>
          <p:cNvSpPr/>
          <p:nvPr/>
        </p:nvSpPr>
        <p:spPr>
          <a:xfrm>
            <a:off x="10227051" y="8268818"/>
            <a:ext cx="727613" cy="904397"/>
          </a:xfrm>
          <a:custGeom>
            <a:avLst/>
            <a:gdLst/>
            <a:ahLst/>
            <a:cxnLst/>
            <a:rect l="l" t="t" r="r" b="b"/>
            <a:pathLst>
              <a:path w="727613" h="904397" extrusionOk="0">
                <a:moveTo>
                  <a:pt x="0" y="0"/>
                </a:moveTo>
                <a:lnTo>
                  <a:pt x="727613" y="0"/>
                </a:lnTo>
                <a:lnTo>
                  <a:pt x="727613" y="904397"/>
                </a:lnTo>
                <a:lnTo>
                  <a:pt x="0" y="904397"/>
                </a:lnTo>
                <a:lnTo>
                  <a:pt x="0" y="0"/>
                </a:lnTo>
                <a:close/>
              </a:path>
            </a:pathLst>
          </a:custGeom>
          <a:blipFill rotWithShape="1">
            <a:blip r:embed="rId15">
              <a:alphaModFix/>
            </a:blip>
            <a:stretch>
              <a:fillRect/>
            </a:stretch>
          </a:blipFill>
          <a:ln>
            <a:noFill/>
          </a:ln>
        </p:spPr>
        <p:txBody>
          <a:bodyPr/>
          <a:lstStyle/>
          <a:p>
            <a:endParaRPr lang="en-US"/>
          </a:p>
        </p:txBody>
      </p:sp>
      <p:sp>
        <p:nvSpPr>
          <p:cNvPr id="438" name="Google Shape;438;p32"/>
          <p:cNvSpPr/>
          <p:nvPr/>
        </p:nvSpPr>
        <p:spPr>
          <a:xfrm>
            <a:off x="13969424" y="8419673"/>
            <a:ext cx="1051182" cy="602687"/>
          </a:xfrm>
          <a:custGeom>
            <a:avLst/>
            <a:gdLst/>
            <a:ahLst/>
            <a:cxnLst/>
            <a:rect l="l" t="t" r="r" b="b"/>
            <a:pathLst>
              <a:path w="1051182" h="602687" extrusionOk="0">
                <a:moveTo>
                  <a:pt x="0" y="0"/>
                </a:moveTo>
                <a:lnTo>
                  <a:pt x="1051182" y="0"/>
                </a:lnTo>
                <a:lnTo>
                  <a:pt x="1051182" y="602687"/>
                </a:lnTo>
                <a:lnTo>
                  <a:pt x="0" y="602687"/>
                </a:lnTo>
                <a:lnTo>
                  <a:pt x="0" y="0"/>
                </a:lnTo>
                <a:close/>
              </a:path>
            </a:pathLst>
          </a:custGeom>
          <a:blipFill rotWithShape="1">
            <a:blip r:embed="rId16">
              <a:alphaModFix/>
            </a:blip>
            <a:stretch>
              <a:fillRect/>
            </a:stretch>
          </a:blipFill>
          <a:ln>
            <a:noFill/>
          </a:ln>
        </p:spPr>
        <p:txBody>
          <a:bodyPr/>
          <a:lstStyle/>
          <a:p>
            <a:endParaRPr lang="en-US"/>
          </a:p>
        </p:txBody>
      </p:sp>
      <p:sp>
        <p:nvSpPr>
          <p:cNvPr id="439" name="Google Shape;439;p32"/>
          <p:cNvSpPr/>
          <p:nvPr/>
        </p:nvSpPr>
        <p:spPr>
          <a:xfrm flipH="1">
            <a:off x="7765828" y="4807038"/>
            <a:ext cx="930788" cy="964547"/>
          </a:xfrm>
          <a:custGeom>
            <a:avLst/>
            <a:gdLst/>
            <a:ahLst/>
            <a:cxnLst/>
            <a:rect l="l" t="t" r="r" b="b"/>
            <a:pathLst>
              <a:path w="930788" h="964547" extrusionOk="0">
                <a:moveTo>
                  <a:pt x="930788" y="0"/>
                </a:moveTo>
                <a:lnTo>
                  <a:pt x="0" y="0"/>
                </a:lnTo>
                <a:lnTo>
                  <a:pt x="0" y="964547"/>
                </a:lnTo>
                <a:lnTo>
                  <a:pt x="930788" y="964547"/>
                </a:lnTo>
                <a:lnTo>
                  <a:pt x="930788" y="0"/>
                </a:lnTo>
                <a:close/>
              </a:path>
            </a:pathLst>
          </a:custGeom>
          <a:blipFill rotWithShape="1">
            <a:blip r:embed="rId17">
              <a:alphaModFix/>
            </a:blip>
            <a:stretch>
              <a:fillRect/>
            </a:stretch>
          </a:blipFill>
          <a:ln>
            <a:noFill/>
          </a:ln>
        </p:spPr>
        <p:txBody>
          <a:bodyPr/>
          <a:lstStyle/>
          <a:p>
            <a:endParaRPr lang="en-US"/>
          </a:p>
        </p:txBody>
      </p:sp>
      <p:sp>
        <p:nvSpPr>
          <p:cNvPr id="440" name="Google Shape;440;p32"/>
          <p:cNvSpPr/>
          <p:nvPr/>
        </p:nvSpPr>
        <p:spPr>
          <a:xfrm>
            <a:off x="11877749" y="6719368"/>
            <a:ext cx="881071" cy="985814"/>
          </a:xfrm>
          <a:custGeom>
            <a:avLst/>
            <a:gdLst/>
            <a:ahLst/>
            <a:cxnLst/>
            <a:rect l="l" t="t" r="r" b="b"/>
            <a:pathLst>
              <a:path w="881071" h="985814" extrusionOk="0">
                <a:moveTo>
                  <a:pt x="0" y="0"/>
                </a:moveTo>
                <a:lnTo>
                  <a:pt x="881071" y="0"/>
                </a:lnTo>
                <a:lnTo>
                  <a:pt x="881071" y="985814"/>
                </a:lnTo>
                <a:lnTo>
                  <a:pt x="0" y="985814"/>
                </a:lnTo>
                <a:lnTo>
                  <a:pt x="0" y="0"/>
                </a:lnTo>
                <a:close/>
              </a:path>
            </a:pathLst>
          </a:custGeom>
          <a:blipFill rotWithShape="1">
            <a:blip r:embed="rId18">
              <a:alphaModFix/>
            </a:blip>
            <a:stretch>
              <a:fillRect/>
            </a:stretch>
          </a:blipFill>
          <a:ln>
            <a:noFill/>
          </a:ln>
        </p:spPr>
        <p:txBody>
          <a:bodyPr/>
          <a:lstStyle/>
          <a:p>
            <a:endParaRPr lang="en-US"/>
          </a:p>
        </p:txBody>
      </p:sp>
      <p:sp>
        <p:nvSpPr>
          <p:cNvPr id="441" name="Google Shape;441;p32"/>
          <p:cNvSpPr/>
          <p:nvPr/>
        </p:nvSpPr>
        <p:spPr>
          <a:xfrm>
            <a:off x="8355356" y="8261966"/>
            <a:ext cx="840062" cy="918100"/>
          </a:xfrm>
          <a:custGeom>
            <a:avLst/>
            <a:gdLst/>
            <a:ahLst/>
            <a:cxnLst/>
            <a:rect l="l" t="t" r="r" b="b"/>
            <a:pathLst>
              <a:path w="840062" h="918100" extrusionOk="0">
                <a:moveTo>
                  <a:pt x="0" y="0"/>
                </a:moveTo>
                <a:lnTo>
                  <a:pt x="840062" y="0"/>
                </a:lnTo>
                <a:lnTo>
                  <a:pt x="840062" y="918101"/>
                </a:lnTo>
                <a:lnTo>
                  <a:pt x="0" y="918101"/>
                </a:lnTo>
                <a:lnTo>
                  <a:pt x="0" y="0"/>
                </a:lnTo>
                <a:close/>
              </a:path>
            </a:pathLst>
          </a:custGeom>
          <a:blipFill rotWithShape="1">
            <a:blip r:embed="rId19">
              <a:alphaModFix/>
            </a:blip>
            <a:stretch>
              <a:fillRect/>
            </a:stretch>
          </a:blipFill>
          <a:ln>
            <a:noFill/>
          </a:ln>
        </p:spPr>
        <p:txBody>
          <a:bodyPr/>
          <a:lstStyle/>
          <a:p>
            <a:endParaRPr lang="en-US"/>
          </a:p>
        </p:txBody>
      </p:sp>
      <p:sp>
        <p:nvSpPr>
          <p:cNvPr id="442" name="Google Shape;442;p32"/>
          <p:cNvSpPr/>
          <p:nvPr/>
        </p:nvSpPr>
        <p:spPr>
          <a:xfrm>
            <a:off x="6618096" y="3004778"/>
            <a:ext cx="736015" cy="780622"/>
          </a:xfrm>
          <a:custGeom>
            <a:avLst/>
            <a:gdLst/>
            <a:ahLst/>
            <a:cxnLst/>
            <a:rect l="l" t="t" r="r" b="b"/>
            <a:pathLst>
              <a:path w="736015" h="780622" extrusionOk="0">
                <a:moveTo>
                  <a:pt x="0" y="0"/>
                </a:moveTo>
                <a:lnTo>
                  <a:pt x="736015" y="0"/>
                </a:lnTo>
                <a:lnTo>
                  <a:pt x="736015" y="780622"/>
                </a:lnTo>
                <a:lnTo>
                  <a:pt x="0" y="780622"/>
                </a:lnTo>
                <a:lnTo>
                  <a:pt x="0" y="0"/>
                </a:lnTo>
                <a:close/>
              </a:path>
            </a:pathLst>
          </a:custGeom>
          <a:blipFill rotWithShape="1">
            <a:blip r:embed="rId20">
              <a:alphaModFix/>
            </a:blip>
            <a:stretch>
              <a:fillRect/>
            </a:stretch>
          </a:blipFill>
          <a:ln>
            <a:noFill/>
          </a:ln>
        </p:spPr>
        <p:txBody>
          <a:bodyPr/>
          <a:lstStyle/>
          <a:p>
            <a:endParaRPr lang="en-US"/>
          </a:p>
        </p:txBody>
      </p:sp>
      <p:sp>
        <p:nvSpPr>
          <p:cNvPr id="443" name="Google Shape;443;p32"/>
          <p:cNvSpPr/>
          <p:nvPr/>
        </p:nvSpPr>
        <p:spPr>
          <a:xfrm>
            <a:off x="11442581" y="1352917"/>
            <a:ext cx="810076" cy="813912"/>
          </a:xfrm>
          <a:custGeom>
            <a:avLst/>
            <a:gdLst/>
            <a:ahLst/>
            <a:cxnLst/>
            <a:rect l="l" t="t" r="r" b="b"/>
            <a:pathLst>
              <a:path w="810076" h="813912" extrusionOk="0">
                <a:moveTo>
                  <a:pt x="0" y="0"/>
                </a:moveTo>
                <a:lnTo>
                  <a:pt x="810075" y="0"/>
                </a:lnTo>
                <a:lnTo>
                  <a:pt x="810075" y="813913"/>
                </a:lnTo>
                <a:lnTo>
                  <a:pt x="0" y="813913"/>
                </a:lnTo>
                <a:lnTo>
                  <a:pt x="0" y="0"/>
                </a:lnTo>
                <a:close/>
              </a:path>
            </a:pathLst>
          </a:custGeom>
          <a:blipFill rotWithShape="1">
            <a:blip r:embed="rId21">
              <a:alphaModFix/>
            </a:blip>
            <a:stretch>
              <a:fillRect/>
            </a:stretch>
          </a:blipFill>
          <a:ln>
            <a:noFill/>
          </a:ln>
        </p:spPr>
        <p:txBody>
          <a:bodyPr/>
          <a:lstStyle/>
          <a:p>
            <a:endParaRPr lang="en-US"/>
          </a:p>
        </p:txBody>
      </p:sp>
      <p:sp>
        <p:nvSpPr>
          <p:cNvPr id="444" name="Google Shape;444;p32"/>
          <p:cNvSpPr/>
          <p:nvPr/>
        </p:nvSpPr>
        <p:spPr>
          <a:xfrm>
            <a:off x="8923247" y="4546686"/>
            <a:ext cx="963728" cy="1485252"/>
          </a:xfrm>
          <a:custGeom>
            <a:avLst/>
            <a:gdLst/>
            <a:ahLst/>
            <a:cxnLst/>
            <a:rect l="l" t="t" r="r" b="b"/>
            <a:pathLst>
              <a:path w="963728" h="1485252" extrusionOk="0">
                <a:moveTo>
                  <a:pt x="0" y="0"/>
                </a:moveTo>
                <a:lnTo>
                  <a:pt x="963729" y="0"/>
                </a:lnTo>
                <a:lnTo>
                  <a:pt x="963729" y="1485252"/>
                </a:lnTo>
                <a:lnTo>
                  <a:pt x="0" y="1485252"/>
                </a:lnTo>
                <a:lnTo>
                  <a:pt x="0" y="0"/>
                </a:lnTo>
                <a:close/>
              </a:path>
            </a:pathLst>
          </a:custGeom>
          <a:blipFill rotWithShape="1">
            <a:blip r:embed="rId22">
              <a:alphaModFix/>
            </a:blip>
            <a:stretch>
              <a:fillRect/>
            </a:stretch>
          </a:blipFill>
          <a:ln>
            <a:noFill/>
          </a:ln>
        </p:spPr>
        <p:txBody>
          <a:bodyPr/>
          <a:lstStyle/>
          <a:p>
            <a:endParaRPr lang="en-US"/>
          </a:p>
        </p:txBody>
      </p:sp>
      <p:sp>
        <p:nvSpPr>
          <p:cNvPr id="445" name="Google Shape;445;p32"/>
          <p:cNvSpPr/>
          <p:nvPr/>
        </p:nvSpPr>
        <p:spPr>
          <a:xfrm flipH="1">
            <a:off x="15811164" y="2691019"/>
            <a:ext cx="1408141" cy="1408141"/>
          </a:xfrm>
          <a:custGeom>
            <a:avLst/>
            <a:gdLst/>
            <a:ahLst/>
            <a:cxnLst/>
            <a:rect l="l" t="t" r="r" b="b"/>
            <a:pathLst>
              <a:path w="1408141" h="1408141" extrusionOk="0">
                <a:moveTo>
                  <a:pt x="1408141" y="0"/>
                </a:moveTo>
                <a:lnTo>
                  <a:pt x="0" y="0"/>
                </a:lnTo>
                <a:lnTo>
                  <a:pt x="0" y="1408141"/>
                </a:lnTo>
                <a:lnTo>
                  <a:pt x="1408141" y="1408141"/>
                </a:lnTo>
                <a:lnTo>
                  <a:pt x="1408141" y="0"/>
                </a:lnTo>
                <a:close/>
              </a:path>
            </a:pathLst>
          </a:custGeom>
          <a:blipFill rotWithShape="1">
            <a:blip r:embed="rId23">
              <a:alphaModFix/>
            </a:blip>
            <a:stretch>
              <a:fillRect/>
            </a:stretch>
          </a:blipFill>
          <a:ln>
            <a:noFill/>
          </a:ln>
        </p:spPr>
        <p:txBody>
          <a:bodyPr/>
          <a:lstStyle/>
          <a:p>
            <a:endParaRPr lang="en-US"/>
          </a:p>
        </p:txBody>
      </p:sp>
      <p:sp>
        <p:nvSpPr>
          <p:cNvPr id="446" name="Google Shape;446;p32"/>
          <p:cNvSpPr/>
          <p:nvPr/>
        </p:nvSpPr>
        <p:spPr>
          <a:xfrm>
            <a:off x="15003179" y="1292174"/>
            <a:ext cx="935398" cy="935398"/>
          </a:xfrm>
          <a:custGeom>
            <a:avLst/>
            <a:gdLst/>
            <a:ahLst/>
            <a:cxnLst/>
            <a:rect l="l" t="t" r="r" b="b"/>
            <a:pathLst>
              <a:path w="935398" h="935398" extrusionOk="0">
                <a:moveTo>
                  <a:pt x="0" y="0"/>
                </a:moveTo>
                <a:lnTo>
                  <a:pt x="935399" y="0"/>
                </a:lnTo>
                <a:lnTo>
                  <a:pt x="935399" y="935399"/>
                </a:lnTo>
                <a:lnTo>
                  <a:pt x="0" y="935399"/>
                </a:lnTo>
                <a:lnTo>
                  <a:pt x="0" y="0"/>
                </a:lnTo>
                <a:close/>
              </a:path>
            </a:pathLst>
          </a:custGeom>
          <a:blipFill rotWithShape="1">
            <a:blip r:embed="rId24">
              <a:alphaModFix/>
            </a:blip>
            <a:stretch>
              <a:fillRect/>
            </a:stretch>
          </a:blipFill>
          <a:ln>
            <a:noFill/>
          </a:ln>
        </p:spPr>
        <p:txBody>
          <a:bodyPr/>
          <a:lstStyle/>
          <a:p>
            <a:endParaRPr lang="en-US"/>
          </a:p>
        </p:txBody>
      </p:sp>
      <p:sp>
        <p:nvSpPr>
          <p:cNvPr id="447" name="Google Shape;447;p32"/>
          <p:cNvSpPr/>
          <p:nvPr/>
        </p:nvSpPr>
        <p:spPr>
          <a:xfrm>
            <a:off x="6472799" y="1220508"/>
            <a:ext cx="1082791" cy="1078731"/>
          </a:xfrm>
          <a:custGeom>
            <a:avLst/>
            <a:gdLst/>
            <a:ahLst/>
            <a:cxnLst/>
            <a:rect l="l" t="t" r="r" b="b"/>
            <a:pathLst>
              <a:path w="1082791" h="1078731" extrusionOk="0">
                <a:moveTo>
                  <a:pt x="0" y="0"/>
                </a:moveTo>
                <a:lnTo>
                  <a:pt x="1082792" y="0"/>
                </a:lnTo>
                <a:lnTo>
                  <a:pt x="1082792" y="1078731"/>
                </a:lnTo>
                <a:lnTo>
                  <a:pt x="0" y="1078731"/>
                </a:lnTo>
                <a:lnTo>
                  <a:pt x="0" y="0"/>
                </a:lnTo>
                <a:close/>
              </a:path>
            </a:pathLst>
          </a:custGeom>
          <a:blipFill rotWithShape="1">
            <a:blip r:embed="rId25">
              <a:alphaModFix/>
            </a:blip>
            <a:stretch>
              <a:fillRect/>
            </a:stretch>
          </a:blipFill>
          <a:ln>
            <a:noFill/>
          </a:ln>
        </p:spPr>
        <p:txBody>
          <a:bodyPr/>
          <a:lstStyle/>
          <a:p>
            <a:endParaRPr lang="en-US"/>
          </a:p>
        </p:txBody>
      </p:sp>
      <p:sp>
        <p:nvSpPr>
          <p:cNvPr id="448" name="Google Shape;448;p32"/>
          <p:cNvSpPr/>
          <p:nvPr/>
        </p:nvSpPr>
        <p:spPr>
          <a:xfrm>
            <a:off x="16052239" y="8113026"/>
            <a:ext cx="1253589" cy="1215982"/>
          </a:xfrm>
          <a:custGeom>
            <a:avLst/>
            <a:gdLst/>
            <a:ahLst/>
            <a:cxnLst/>
            <a:rect l="l" t="t" r="r" b="b"/>
            <a:pathLst>
              <a:path w="1253589" h="1215982" extrusionOk="0">
                <a:moveTo>
                  <a:pt x="0" y="0"/>
                </a:moveTo>
                <a:lnTo>
                  <a:pt x="1253589" y="0"/>
                </a:lnTo>
                <a:lnTo>
                  <a:pt x="1253589" y="1215981"/>
                </a:lnTo>
                <a:lnTo>
                  <a:pt x="0" y="1215981"/>
                </a:lnTo>
                <a:lnTo>
                  <a:pt x="0" y="0"/>
                </a:lnTo>
                <a:close/>
              </a:path>
            </a:pathLst>
          </a:custGeom>
          <a:blipFill rotWithShape="1">
            <a:blip r:embed="rId26">
              <a:alphaModFix/>
            </a:blip>
            <a:stretch>
              <a:fillRect/>
            </a:stretch>
          </a:blipFill>
          <a:ln>
            <a:noFill/>
          </a:ln>
        </p:spPr>
        <p:txBody>
          <a:bodyPr/>
          <a:lstStyle/>
          <a:p>
            <a:endParaRPr lang="en-US"/>
          </a:p>
        </p:txBody>
      </p:sp>
      <p:sp>
        <p:nvSpPr>
          <p:cNvPr id="449" name="Google Shape;449;p32"/>
          <p:cNvSpPr/>
          <p:nvPr/>
        </p:nvSpPr>
        <p:spPr>
          <a:xfrm>
            <a:off x="16466185" y="6561631"/>
            <a:ext cx="753120" cy="1301287"/>
          </a:xfrm>
          <a:custGeom>
            <a:avLst/>
            <a:gdLst/>
            <a:ahLst/>
            <a:cxnLst/>
            <a:rect l="l" t="t" r="r" b="b"/>
            <a:pathLst>
              <a:path w="753120" h="1301287" extrusionOk="0">
                <a:moveTo>
                  <a:pt x="0" y="0"/>
                </a:moveTo>
                <a:lnTo>
                  <a:pt x="753120" y="0"/>
                </a:lnTo>
                <a:lnTo>
                  <a:pt x="753120" y="1301287"/>
                </a:lnTo>
                <a:lnTo>
                  <a:pt x="0" y="1301287"/>
                </a:lnTo>
                <a:lnTo>
                  <a:pt x="0" y="0"/>
                </a:lnTo>
                <a:close/>
              </a:path>
            </a:pathLst>
          </a:custGeom>
          <a:blipFill rotWithShape="1">
            <a:blip r:embed="rId27">
              <a:alphaModFix/>
            </a:blip>
            <a:stretch>
              <a:fillRect/>
            </a:stretch>
          </a:blipFill>
          <a:ln>
            <a:noFill/>
          </a:ln>
        </p:spPr>
        <p:txBody>
          <a:bodyPr/>
          <a:lstStyle/>
          <a:p>
            <a:endParaRPr lang="en-US"/>
          </a:p>
        </p:txBody>
      </p:sp>
      <p:sp>
        <p:nvSpPr>
          <p:cNvPr id="450" name="Google Shape;450;p32"/>
          <p:cNvSpPr/>
          <p:nvPr/>
        </p:nvSpPr>
        <p:spPr>
          <a:xfrm>
            <a:off x="7657565" y="2901409"/>
            <a:ext cx="1336264" cy="987361"/>
          </a:xfrm>
          <a:custGeom>
            <a:avLst/>
            <a:gdLst/>
            <a:ahLst/>
            <a:cxnLst/>
            <a:rect l="l" t="t" r="r" b="b"/>
            <a:pathLst>
              <a:path w="1336264" h="987361" extrusionOk="0">
                <a:moveTo>
                  <a:pt x="0" y="0"/>
                </a:moveTo>
                <a:lnTo>
                  <a:pt x="1336264" y="0"/>
                </a:lnTo>
                <a:lnTo>
                  <a:pt x="1336264" y="987360"/>
                </a:lnTo>
                <a:lnTo>
                  <a:pt x="0" y="987360"/>
                </a:lnTo>
                <a:lnTo>
                  <a:pt x="0" y="0"/>
                </a:lnTo>
                <a:close/>
              </a:path>
            </a:pathLst>
          </a:custGeom>
          <a:blipFill rotWithShape="1">
            <a:blip r:embed="rId28">
              <a:alphaModFix/>
            </a:blip>
            <a:stretch>
              <a:fillRect/>
            </a:stretch>
          </a:blipFill>
          <a:ln>
            <a:noFill/>
          </a:ln>
        </p:spPr>
        <p:txBody>
          <a:bodyPr/>
          <a:lstStyle/>
          <a:p>
            <a:endParaRPr lang="en-US"/>
          </a:p>
        </p:txBody>
      </p:sp>
      <p:sp>
        <p:nvSpPr>
          <p:cNvPr id="451" name="Google Shape;451;p32"/>
          <p:cNvSpPr/>
          <p:nvPr/>
        </p:nvSpPr>
        <p:spPr>
          <a:xfrm flipH="1">
            <a:off x="13267217" y="4293217"/>
            <a:ext cx="1441839" cy="1992190"/>
          </a:xfrm>
          <a:custGeom>
            <a:avLst/>
            <a:gdLst/>
            <a:ahLst/>
            <a:cxnLst/>
            <a:rect l="l" t="t" r="r" b="b"/>
            <a:pathLst>
              <a:path w="1441839" h="1992190" extrusionOk="0">
                <a:moveTo>
                  <a:pt x="1441839" y="0"/>
                </a:moveTo>
                <a:lnTo>
                  <a:pt x="0" y="0"/>
                </a:lnTo>
                <a:lnTo>
                  <a:pt x="0" y="1992189"/>
                </a:lnTo>
                <a:lnTo>
                  <a:pt x="1441839" y="1992189"/>
                </a:lnTo>
                <a:lnTo>
                  <a:pt x="1441839" y="0"/>
                </a:lnTo>
                <a:close/>
              </a:path>
            </a:pathLst>
          </a:custGeom>
          <a:blipFill rotWithShape="1">
            <a:blip r:embed="rId29">
              <a:alphaModFix/>
            </a:blip>
            <a:stretch>
              <a:fillRect/>
            </a:stretch>
          </a:blipFill>
          <a:ln>
            <a:noFill/>
          </a:ln>
        </p:spPr>
        <p:txBody>
          <a:bodyPr/>
          <a:lstStyle/>
          <a:p>
            <a:endParaRPr lang="en-US"/>
          </a:p>
        </p:txBody>
      </p:sp>
      <p:sp>
        <p:nvSpPr>
          <p:cNvPr id="452" name="Google Shape;452;p32"/>
          <p:cNvSpPr/>
          <p:nvPr/>
        </p:nvSpPr>
        <p:spPr>
          <a:xfrm>
            <a:off x="6618096" y="7978252"/>
            <a:ext cx="705626" cy="1485529"/>
          </a:xfrm>
          <a:custGeom>
            <a:avLst/>
            <a:gdLst/>
            <a:ahLst/>
            <a:cxnLst/>
            <a:rect l="l" t="t" r="r" b="b"/>
            <a:pathLst>
              <a:path w="705626" h="1485529" extrusionOk="0">
                <a:moveTo>
                  <a:pt x="0" y="0"/>
                </a:moveTo>
                <a:lnTo>
                  <a:pt x="705627" y="0"/>
                </a:lnTo>
                <a:lnTo>
                  <a:pt x="705627" y="1485529"/>
                </a:lnTo>
                <a:lnTo>
                  <a:pt x="0" y="1485529"/>
                </a:lnTo>
                <a:lnTo>
                  <a:pt x="0" y="0"/>
                </a:lnTo>
                <a:close/>
              </a:path>
            </a:pathLst>
          </a:custGeom>
          <a:blipFill rotWithShape="1">
            <a:blip r:embed="rId30">
              <a:alphaModFix/>
            </a:blip>
            <a:stretch>
              <a:fillRect/>
            </a:stretch>
          </a:blipFill>
          <a:ln>
            <a:noFill/>
          </a:ln>
        </p:spPr>
        <p:txBody>
          <a:bodyPr/>
          <a:lstStyle/>
          <a:p>
            <a:endParaRPr lang="en-US"/>
          </a:p>
        </p:txBody>
      </p:sp>
      <p:sp>
        <p:nvSpPr>
          <p:cNvPr id="453" name="Google Shape;453;p32"/>
          <p:cNvSpPr/>
          <p:nvPr/>
        </p:nvSpPr>
        <p:spPr>
          <a:xfrm rot="10725780">
            <a:off x="10332860" y="1356216"/>
            <a:ext cx="804593" cy="807315"/>
          </a:xfrm>
          <a:custGeom>
            <a:avLst/>
            <a:gdLst/>
            <a:ahLst/>
            <a:cxnLst/>
            <a:rect l="l" t="t" r="r" b="b"/>
            <a:pathLst>
              <a:path w="804593" h="807315" extrusionOk="0">
                <a:moveTo>
                  <a:pt x="0" y="0"/>
                </a:moveTo>
                <a:lnTo>
                  <a:pt x="804593" y="0"/>
                </a:lnTo>
                <a:lnTo>
                  <a:pt x="804593" y="807315"/>
                </a:lnTo>
                <a:lnTo>
                  <a:pt x="0" y="807315"/>
                </a:lnTo>
                <a:lnTo>
                  <a:pt x="0" y="0"/>
                </a:lnTo>
                <a:close/>
              </a:path>
            </a:pathLst>
          </a:custGeom>
          <a:blipFill rotWithShape="1">
            <a:blip r:embed="rId31">
              <a:alphaModFix/>
            </a:blip>
            <a:stretch>
              <a:fillRect/>
            </a:stretch>
          </a:blipFill>
          <a:ln>
            <a:noFill/>
          </a:ln>
        </p:spPr>
        <p:txBody>
          <a:bodyPr/>
          <a:lstStyle/>
          <a:p>
            <a:endParaRPr lang="en-US"/>
          </a:p>
        </p:txBody>
      </p:sp>
      <p:sp>
        <p:nvSpPr>
          <p:cNvPr id="454" name="Google Shape;454;p32"/>
          <p:cNvSpPr/>
          <p:nvPr/>
        </p:nvSpPr>
        <p:spPr>
          <a:xfrm>
            <a:off x="16235085" y="1297828"/>
            <a:ext cx="936974" cy="924090"/>
          </a:xfrm>
          <a:custGeom>
            <a:avLst/>
            <a:gdLst/>
            <a:ahLst/>
            <a:cxnLst/>
            <a:rect l="l" t="t" r="r" b="b"/>
            <a:pathLst>
              <a:path w="936974" h="924090" extrusionOk="0">
                <a:moveTo>
                  <a:pt x="0" y="0"/>
                </a:moveTo>
                <a:lnTo>
                  <a:pt x="936974" y="0"/>
                </a:lnTo>
                <a:lnTo>
                  <a:pt x="936974" y="924091"/>
                </a:lnTo>
                <a:lnTo>
                  <a:pt x="0" y="924091"/>
                </a:lnTo>
                <a:lnTo>
                  <a:pt x="0" y="0"/>
                </a:lnTo>
                <a:close/>
              </a:path>
            </a:pathLst>
          </a:custGeom>
          <a:blipFill rotWithShape="1">
            <a:blip r:embed="rId32">
              <a:alphaModFix/>
            </a:blip>
            <a:stretch>
              <a:fillRect/>
            </a:stretch>
          </a:blipFill>
          <a:ln>
            <a:noFill/>
          </a:ln>
        </p:spPr>
        <p:txBody>
          <a:bodyPr/>
          <a:lstStyle/>
          <a:p>
            <a:endParaRPr lang="en-US"/>
          </a:p>
        </p:txBody>
      </p:sp>
      <p:sp>
        <p:nvSpPr>
          <p:cNvPr id="455" name="Google Shape;455;p32"/>
          <p:cNvSpPr/>
          <p:nvPr/>
        </p:nvSpPr>
        <p:spPr>
          <a:xfrm>
            <a:off x="10113607" y="4581711"/>
            <a:ext cx="1335597" cy="1415202"/>
          </a:xfrm>
          <a:custGeom>
            <a:avLst/>
            <a:gdLst/>
            <a:ahLst/>
            <a:cxnLst/>
            <a:rect l="l" t="t" r="r" b="b"/>
            <a:pathLst>
              <a:path w="1335597" h="1415202" extrusionOk="0">
                <a:moveTo>
                  <a:pt x="0" y="0"/>
                </a:moveTo>
                <a:lnTo>
                  <a:pt x="1335597" y="0"/>
                </a:lnTo>
                <a:lnTo>
                  <a:pt x="1335597" y="1415202"/>
                </a:lnTo>
                <a:lnTo>
                  <a:pt x="0" y="1415202"/>
                </a:lnTo>
                <a:lnTo>
                  <a:pt x="0" y="0"/>
                </a:lnTo>
                <a:close/>
              </a:path>
            </a:pathLst>
          </a:custGeom>
          <a:blipFill rotWithShape="1">
            <a:blip r:embed="rId33">
              <a:alphaModFix/>
            </a:blip>
            <a:stretch>
              <a:fillRect/>
            </a:stretch>
          </a:blipFill>
          <a:ln>
            <a:noFill/>
          </a:ln>
        </p:spPr>
        <p:txBody>
          <a:bodyPr/>
          <a:lstStyle/>
          <a:p>
            <a:endParaRPr lang="en-US"/>
          </a:p>
        </p:txBody>
      </p:sp>
      <p:sp>
        <p:nvSpPr>
          <p:cNvPr id="456" name="Google Shape;456;p32"/>
          <p:cNvSpPr/>
          <p:nvPr/>
        </p:nvSpPr>
        <p:spPr>
          <a:xfrm>
            <a:off x="11809338" y="2795381"/>
            <a:ext cx="791071" cy="1199417"/>
          </a:xfrm>
          <a:custGeom>
            <a:avLst/>
            <a:gdLst/>
            <a:ahLst/>
            <a:cxnLst/>
            <a:rect l="l" t="t" r="r" b="b"/>
            <a:pathLst>
              <a:path w="791071" h="1199417" extrusionOk="0">
                <a:moveTo>
                  <a:pt x="0" y="0"/>
                </a:moveTo>
                <a:lnTo>
                  <a:pt x="791071" y="0"/>
                </a:lnTo>
                <a:lnTo>
                  <a:pt x="791071" y="1199416"/>
                </a:lnTo>
                <a:lnTo>
                  <a:pt x="0" y="1199416"/>
                </a:lnTo>
                <a:lnTo>
                  <a:pt x="0" y="0"/>
                </a:lnTo>
                <a:close/>
              </a:path>
            </a:pathLst>
          </a:custGeom>
          <a:blipFill rotWithShape="1">
            <a:blip r:embed="rId34">
              <a:alphaModFix/>
            </a:blip>
            <a:stretch>
              <a:fillRect/>
            </a:stretch>
          </a:blipFill>
          <a:ln>
            <a:noFill/>
          </a:ln>
        </p:spPr>
        <p:txBody>
          <a:bodyPr/>
          <a:lstStyle/>
          <a:p>
            <a:endParaRPr lang="en-US"/>
          </a:p>
        </p:txBody>
      </p:sp>
      <p:sp>
        <p:nvSpPr>
          <p:cNvPr id="457" name="Google Shape;457;p32"/>
          <p:cNvSpPr/>
          <p:nvPr/>
        </p:nvSpPr>
        <p:spPr>
          <a:xfrm>
            <a:off x="13996622" y="1405736"/>
            <a:ext cx="710050" cy="708275"/>
          </a:xfrm>
          <a:custGeom>
            <a:avLst/>
            <a:gdLst/>
            <a:ahLst/>
            <a:cxnLst/>
            <a:rect l="l" t="t" r="r" b="b"/>
            <a:pathLst>
              <a:path w="710050" h="708275" extrusionOk="0">
                <a:moveTo>
                  <a:pt x="0" y="0"/>
                </a:moveTo>
                <a:lnTo>
                  <a:pt x="710050" y="0"/>
                </a:lnTo>
                <a:lnTo>
                  <a:pt x="710050" y="708275"/>
                </a:lnTo>
                <a:lnTo>
                  <a:pt x="0" y="708275"/>
                </a:lnTo>
                <a:lnTo>
                  <a:pt x="0" y="0"/>
                </a:lnTo>
                <a:close/>
              </a:path>
            </a:pathLst>
          </a:custGeom>
          <a:blipFill rotWithShape="1">
            <a:blip r:embed="rId35">
              <a:alphaModFix/>
            </a:blip>
            <a:stretch>
              <a:fillRect/>
            </a:stretch>
          </a:blipFill>
          <a:ln>
            <a:noFill/>
          </a:ln>
        </p:spPr>
        <p:txBody>
          <a:bodyPr/>
          <a:lstStyle/>
          <a:p>
            <a:endParaRPr lang="en-US"/>
          </a:p>
        </p:txBody>
      </p:sp>
      <p:sp>
        <p:nvSpPr>
          <p:cNvPr id="458" name="Google Shape;458;p32"/>
          <p:cNvSpPr/>
          <p:nvPr/>
        </p:nvSpPr>
        <p:spPr>
          <a:xfrm flipH="1">
            <a:off x="9297282" y="2933848"/>
            <a:ext cx="1058803" cy="922482"/>
          </a:xfrm>
          <a:custGeom>
            <a:avLst/>
            <a:gdLst/>
            <a:ahLst/>
            <a:cxnLst/>
            <a:rect l="l" t="t" r="r" b="b"/>
            <a:pathLst>
              <a:path w="1058803" h="922482" extrusionOk="0">
                <a:moveTo>
                  <a:pt x="1058804" y="0"/>
                </a:moveTo>
                <a:lnTo>
                  <a:pt x="0" y="0"/>
                </a:lnTo>
                <a:lnTo>
                  <a:pt x="0" y="922482"/>
                </a:lnTo>
                <a:lnTo>
                  <a:pt x="1058804" y="922482"/>
                </a:lnTo>
                <a:lnTo>
                  <a:pt x="1058804" y="0"/>
                </a:lnTo>
                <a:close/>
              </a:path>
            </a:pathLst>
          </a:custGeom>
          <a:blipFill rotWithShape="1">
            <a:blip r:embed="rId36">
              <a:alphaModFix/>
            </a:blip>
            <a:stretch>
              <a:fillRect/>
            </a:stretch>
          </a:blipFill>
          <a:ln>
            <a:noFill/>
          </a:ln>
        </p:spPr>
        <p:txBody>
          <a:bodyPr/>
          <a:lstStyle/>
          <a:p>
            <a:endParaRPr lang="en-US"/>
          </a:p>
        </p:txBody>
      </p:sp>
      <p:sp>
        <p:nvSpPr>
          <p:cNvPr id="459" name="Google Shape;459;p32"/>
          <p:cNvSpPr/>
          <p:nvPr/>
        </p:nvSpPr>
        <p:spPr>
          <a:xfrm>
            <a:off x="9062798" y="1278009"/>
            <a:ext cx="964934" cy="963728"/>
          </a:xfrm>
          <a:custGeom>
            <a:avLst/>
            <a:gdLst/>
            <a:ahLst/>
            <a:cxnLst/>
            <a:rect l="l" t="t" r="r" b="b"/>
            <a:pathLst>
              <a:path w="964934" h="963728" extrusionOk="0">
                <a:moveTo>
                  <a:pt x="0" y="0"/>
                </a:moveTo>
                <a:lnTo>
                  <a:pt x="964934" y="0"/>
                </a:lnTo>
                <a:lnTo>
                  <a:pt x="964934" y="963729"/>
                </a:lnTo>
                <a:lnTo>
                  <a:pt x="0" y="963729"/>
                </a:lnTo>
                <a:lnTo>
                  <a:pt x="0" y="0"/>
                </a:lnTo>
                <a:close/>
              </a:path>
            </a:pathLst>
          </a:custGeom>
          <a:blipFill rotWithShape="1">
            <a:blip r:embed="rId37">
              <a:alphaModFix/>
            </a:blip>
            <a:stretch>
              <a:fillRect/>
            </a:stretch>
          </a:blipFill>
          <a:ln>
            <a:noFill/>
          </a:ln>
        </p:spPr>
        <p:txBody>
          <a:bodyPr/>
          <a:lstStyle/>
          <a:p>
            <a:endParaRPr lang="en-US"/>
          </a:p>
        </p:txBody>
      </p:sp>
      <p:sp>
        <p:nvSpPr>
          <p:cNvPr id="460" name="Google Shape;460;p32"/>
          <p:cNvSpPr/>
          <p:nvPr/>
        </p:nvSpPr>
        <p:spPr>
          <a:xfrm rot="617438">
            <a:off x="12619738" y="1319348"/>
            <a:ext cx="1009802" cy="881052"/>
          </a:xfrm>
          <a:custGeom>
            <a:avLst/>
            <a:gdLst/>
            <a:ahLst/>
            <a:cxnLst/>
            <a:rect l="l" t="t" r="r" b="b"/>
            <a:pathLst>
              <a:path w="1009802" h="881052" extrusionOk="0">
                <a:moveTo>
                  <a:pt x="0" y="0"/>
                </a:moveTo>
                <a:lnTo>
                  <a:pt x="1009802" y="0"/>
                </a:lnTo>
                <a:lnTo>
                  <a:pt x="1009802" y="881051"/>
                </a:lnTo>
                <a:lnTo>
                  <a:pt x="0" y="881051"/>
                </a:lnTo>
                <a:lnTo>
                  <a:pt x="0" y="0"/>
                </a:lnTo>
                <a:close/>
              </a:path>
            </a:pathLst>
          </a:custGeom>
          <a:blipFill rotWithShape="1">
            <a:blip r:embed="rId38">
              <a:alphaModFix/>
            </a:blip>
            <a:stretch>
              <a:fillRect/>
            </a:stretch>
          </a:blipFill>
          <a:ln>
            <a:noFill/>
          </a:ln>
        </p:spPr>
        <p:txBody>
          <a:bodyPr/>
          <a:lstStyle/>
          <a:p>
            <a:endParaRPr 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464"/>
        <p:cNvGrpSpPr/>
        <p:nvPr/>
      </p:nvGrpSpPr>
      <p:grpSpPr>
        <a:xfrm>
          <a:off x="0" y="0"/>
          <a:ext cx="0" cy="0"/>
          <a:chOff x="0" y="0"/>
          <a:chExt cx="0" cy="0"/>
        </a:xfrm>
      </p:grpSpPr>
      <p:grpSp>
        <p:nvGrpSpPr>
          <p:cNvPr id="465" name="Google Shape;465;p33"/>
          <p:cNvGrpSpPr/>
          <p:nvPr/>
        </p:nvGrpSpPr>
        <p:grpSpPr>
          <a:xfrm>
            <a:off x="3264172" y="2588433"/>
            <a:ext cx="11759655" cy="5575833"/>
            <a:chOff x="0" y="-38100"/>
            <a:chExt cx="3097193" cy="1468532"/>
          </a:xfrm>
        </p:grpSpPr>
        <p:sp>
          <p:nvSpPr>
            <p:cNvPr id="466" name="Google Shape;466;p33"/>
            <p:cNvSpPr/>
            <p:nvPr/>
          </p:nvSpPr>
          <p:spPr>
            <a:xfrm>
              <a:off x="0" y="0"/>
              <a:ext cx="3097193" cy="1430432"/>
            </a:xfrm>
            <a:custGeom>
              <a:avLst/>
              <a:gdLst/>
              <a:ahLst/>
              <a:cxnLst/>
              <a:rect l="l" t="t" r="r" b="b"/>
              <a:pathLst>
                <a:path w="3097193" h="1430432" extrusionOk="0">
                  <a:moveTo>
                    <a:pt x="33576" y="0"/>
                  </a:moveTo>
                  <a:lnTo>
                    <a:pt x="3063617" y="0"/>
                  </a:lnTo>
                  <a:cubicBezTo>
                    <a:pt x="3082161" y="0"/>
                    <a:pt x="3097193" y="15032"/>
                    <a:pt x="3097193" y="33576"/>
                  </a:cubicBezTo>
                  <a:lnTo>
                    <a:pt x="3097193" y="1396857"/>
                  </a:lnTo>
                  <a:cubicBezTo>
                    <a:pt x="3097193" y="1415400"/>
                    <a:pt x="3082161" y="1430432"/>
                    <a:pt x="3063617" y="1430432"/>
                  </a:cubicBezTo>
                  <a:lnTo>
                    <a:pt x="33576" y="1430432"/>
                  </a:lnTo>
                  <a:cubicBezTo>
                    <a:pt x="15032" y="1430432"/>
                    <a:pt x="0" y="1415400"/>
                    <a:pt x="0" y="1396857"/>
                  </a:cubicBezTo>
                  <a:lnTo>
                    <a:pt x="0" y="33576"/>
                  </a:lnTo>
                  <a:cubicBezTo>
                    <a:pt x="0" y="15032"/>
                    <a:pt x="15032" y="0"/>
                    <a:pt x="33576" y="0"/>
                  </a:cubicBezTo>
                  <a:close/>
                </a:path>
              </a:pathLst>
            </a:custGeom>
            <a:solidFill>
              <a:srgbClr val="0F5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3"/>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68" name="Google Shape;468;p33"/>
          <p:cNvSpPr txBox="1"/>
          <p:nvPr/>
        </p:nvSpPr>
        <p:spPr>
          <a:xfrm>
            <a:off x="4471864" y="4776484"/>
            <a:ext cx="9154048" cy="1251843"/>
          </a:xfrm>
          <a:prstGeom prst="rect">
            <a:avLst/>
          </a:prstGeom>
          <a:noFill/>
          <a:ln>
            <a:noFill/>
          </a:ln>
        </p:spPr>
        <p:txBody>
          <a:bodyPr spcFirstLastPara="1" wrap="square" lIns="0" tIns="0" rIns="0" bIns="0" anchor="t" anchorCtr="0">
            <a:spAutoFit/>
          </a:bodyPr>
          <a:lstStyle/>
          <a:p>
            <a:pPr marL="0" marR="0" lvl="0" indent="0" algn="ctr" rtl="0">
              <a:lnSpc>
                <a:spcPct val="149985"/>
              </a:lnSpc>
              <a:spcBef>
                <a:spcPts val="0"/>
              </a:spcBef>
              <a:spcAft>
                <a:spcPts val="0"/>
              </a:spcAft>
              <a:buNone/>
            </a:pPr>
            <a:r>
              <a:rPr lang="en-US" sz="3393" b="1" i="0" u="none" strike="noStrike" cap="none">
                <a:solidFill>
                  <a:srgbClr val="D3A7FF"/>
                </a:solidFill>
                <a:latin typeface="Rubik"/>
                <a:ea typeface="Rubik"/>
                <a:cs typeface="Rubik"/>
                <a:sym typeface="Rubik"/>
              </a:rPr>
              <a:t>This presentation template is free for everyone to use thanks to the following:</a:t>
            </a:r>
            <a:endParaRPr/>
          </a:p>
        </p:txBody>
      </p:sp>
      <p:sp>
        <p:nvSpPr>
          <p:cNvPr id="469" name="Google Shape;469;p33"/>
          <p:cNvSpPr/>
          <p:nvPr/>
        </p:nvSpPr>
        <p:spPr>
          <a:xfrm rot="617438">
            <a:off x="776064" y="1078099"/>
            <a:ext cx="4569121" cy="3986558"/>
          </a:xfrm>
          <a:custGeom>
            <a:avLst/>
            <a:gdLst/>
            <a:ahLst/>
            <a:cxnLst/>
            <a:rect l="l" t="t" r="r" b="b"/>
            <a:pathLst>
              <a:path w="4569121" h="3986558" extrusionOk="0">
                <a:moveTo>
                  <a:pt x="0" y="0"/>
                </a:moveTo>
                <a:lnTo>
                  <a:pt x="4569121" y="0"/>
                </a:lnTo>
                <a:lnTo>
                  <a:pt x="4569121" y="3986558"/>
                </a:lnTo>
                <a:lnTo>
                  <a:pt x="0" y="3986558"/>
                </a:lnTo>
                <a:lnTo>
                  <a:pt x="0" y="0"/>
                </a:lnTo>
                <a:close/>
              </a:path>
            </a:pathLst>
          </a:custGeom>
          <a:blipFill rotWithShape="1">
            <a:blip r:embed="rId3">
              <a:alphaModFix/>
            </a:blip>
            <a:stretch>
              <a:fillRect/>
            </a:stretch>
          </a:blipFill>
          <a:ln>
            <a:noFill/>
          </a:ln>
        </p:spPr>
        <p:txBody>
          <a:bodyPr/>
          <a:lstStyle/>
          <a:p>
            <a:endParaRPr lang="en-US"/>
          </a:p>
        </p:txBody>
      </p:sp>
      <p:sp>
        <p:nvSpPr>
          <p:cNvPr id="470" name="Google Shape;470;p33"/>
          <p:cNvSpPr txBox="1"/>
          <p:nvPr/>
        </p:nvSpPr>
        <p:spPr>
          <a:xfrm>
            <a:off x="2818025" y="6332478"/>
            <a:ext cx="12651949" cy="1282700"/>
          </a:xfrm>
          <a:prstGeom prst="rect">
            <a:avLst/>
          </a:prstGeom>
          <a:noFill/>
          <a:ln>
            <a:noFill/>
          </a:ln>
        </p:spPr>
        <p:txBody>
          <a:bodyPr spcFirstLastPara="1" wrap="square" lIns="0" tIns="0" rIns="0" bIns="0" anchor="t" anchorCtr="0">
            <a:spAutoFit/>
          </a:bodyPr>
          <a:lstStyle/>
          <a:p>
            <a:pPr marL="0" marR="0" lvl="0" indent="0" algn="ctr" rtl="0">
              <a:lnSpc>
                <a:spcPct val="214045"/>
              </a:lnSpc>
              <a:spcBef>
                <a:spcPts val="0"/>
              </a:spcBef>
              <a:spcAft>
                <a:spcPts val="0"/>
              </a:spcAft>
              <a:buNone/>
            </a:pPr>
            <a:r>
              <a:rPr lang="en-US" sz="2499" b="0" i="0" u="none" strike="noStrike" cap="none">
                <a:solidFill>
                  <a:srgbClr val="FFFFFF"/>
                </a:solidFill>
                <a:latin typeface="Rubik"/>
                <a:ea typeface="Rubik"/>
                <a:cs typeface="Rubik"/>
                <a:sym typeface="Rubik"/>
              </a:rPr>
              <a:t>SlidesCarnival for the presentation template</a:t>
            </a:r>
            <a:endParaRPr/>
          </a:p>
          <a:p>
            <a:pPr marL="0" marR="0" lvl="0" indent="0" algn="ctr" rtl="0">
              <a:lnSpc>
                <a:spcPct val="214000"/>
              </a:lnSpc>
              <a:spcBef>
                <a:spcPts val="0"/>
              </a:spcBef>
              <a:spcAft>
                <a:spcPts val="0"/>
              </a:spcAft>
              <a:buNone/>
            </a:pPr>
            <a:r>
              <a:rPr lang="en-US" sz="2500" b="0" i="0" u="none" strike="noStrike" cap="none">
                <a:solidFill>
                  <a:srgbClr val="FFFFFF"/>
                </a:solidFill>
                <a:latin typeface="Rubik"/>
                <a:ea typeface="Rubik"/>
                <a:cs typeface="Rubik"/>
                <a:sym typeface="Rubik"/>
              </a:rPr>
              <a:t>Pexels for the photos</a:t>
            </a:r>
            <a:endParaRPr/>
          </a:p>
        </p:txBody>
      </p:sp>
      <p:sp>
        <p:nvSpPr>
          <p:cNvPr id="471" name="Google Shape;471;p33"/>
          <p:cNvSpPr txBox="1"/>
          <p:nvPr/>
        </p:nvSpPr>
        <p:spPr>
          <a:xfrm>
            <a:off x="2818025" y="8624828"/>
            <a:ext cx="12651949" cy="790575"/>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599" b="0" i="0" u="none" strike="noStrike" cap="none">
                <a:solidFill>
                  <a:srgbClr val="FA735C"/>
                </a:solidFill>
                <a:latin typeface="Bungee"/>
                <a:ea typeface="Bungee"/>
                <a:cs typeface="Bungee"/>
                <a:sym typeface="Bungee"/>
              </a:rPr>
              <a:t>Happy designing! </a:t>
            </a:r>
            <a:endParaRPr/>
          </a:p>
        </p:txBody>
      </p:sp>
      <p:sp>
        <p:nvSpPr>
          <p:cNvPr id="472" name="Google Shape;472;p33"/>
          <p:cNvSpPr txBox="1"/>
          <p:nvPr/>
        </p:nvSpPr>
        <p:spPr>
          <a:xfrm>
            <a:off x="5280936" y="851778"/>
            <a:ext cx="7726128" cy="1070989"/>
          </a:xfrm>
          <a:prstGeom prst="rect">
            <a:avLst/>
          </a:prstGeom>
          <a:noFill/>
          <a:ln>
            <a:noFill/>
          </a:ln>
        </p:spPr>
        <p:txBody>
          <a:bodyPr spcFirstLastPara="1" wrap="square" lIns="0" tIns="0" rIns="0" bIns="0" anchor="t" anchorCtr="0">
            <a:spAutoFit/>
          </a:bodyPr>
          <a:lstStyle/>
          <a:p>
            <a:pPr marL="0" marR="0" lvl="0" indent="0" algn="ctr" rtl="0">
              <a:lnSpc>
                <a:spcPct val="128000"/>
              </a:lnSpc>
              <a:spcBef>
                <a:spcPts val="0"/>
              </a:spcBef>
              <a:spcAft>
                <a:spcPts val="0"/>
              </a:spcAft>
              <a:buNone/>
            </a:pPr>
            <a:r>
              <a:rPr lang="en-US" sz="6000" b="0" i="0" u="none" strike="noStrike" cap="none">
                <a:solidFill>
                  <a:srgbClr val="FFD47F"/>
                </a:solidFill>
                <a:latin typeface="Bungee"/>
                <a:ea typeface="Bungee"/>
                <a:cs typeface="Bungee"/>
                <a:sym typeface="Bungee"/>
              </a:rPr>
              <a:t>Credits</a:t>
            </a:r>
            <a:endParaRPr/>
          </a:p>
        </p:txBody>
      </p:sp>
      <p:pic>
        <p:nvPicPr>
          <p:cNvPr id="473" name="Google Shape;473;p33"/>
          <p:cNvPicPr preferRelativeResize="0"/>
          <p:nvPr/>
        </p:nvPicPr>
        <p:blipFill rotWithShape="1">
          <a:blip r:embed="rId4">
            <a:alphaModFix/>
          </a:blip>
          <a:srcRect l="35893" t="32340" r="35890" b="52848"/>
          <a:stretch/>
        </p:blipFill>
        <p:spPr>
          <a:xfrm>
            <a:off x="6755725" y="3167540"/>
            <a:ext cx="4239926" cy="1251850"/>
          </a:xfrm>
          <a:prstGeom prst="rect">
            <a:avLst/>
          </a:prstGeom>
          <a:noFill/>
          <a:ln>
            <a:noFill/>
          </a:ln>
        </p:spPr>
      </p:pic>
      <p:pic>
        <p:nvPicPr>
          <p:cNvPr id="474" name="Google Shape;474;p33"/>
          <p:cNvPicPr preferRelativeResize="0"/>
          <p:nvPr/>
        </p:nvPicPr>
        <p:blipFill rotWithShape="1">
          <a:blip r:embed="rId5">
            <a:alphaModFix/>
          </a:blip>
          <a:srcRect l="55346" t="8399" r="6491" b="23753"/>
          <a:stretch/>
        </p:blipFill>
        <p:spPr>
          <a:xfrm>
            <a:off x="13007044" y="-418375"/>
            <a:ext cx="6979500" cy="6979500"/>
          </a:xfrm>
          <a:prstGeom prst="ellipse">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169"/>
        <p:cNvGrpSpPr/>
        <p:nvPr/>
      </p:nvGrpSpPr>
      <p:grpSpPr>
        <a:xfrm>
          <a:off x="0" y="0"/>
          <a:ext cx="0" cy="0"/>
          <a:chOff x="0" y="0"/>
          <a:chExt cx="0" cy="0"/>
        </a:xfrm>
      </p:grpSpPr>
      <p:sp>
        <p:nvSpPr>
          <p:cNvPr id="180" name="Google Shape;180;p18"/>
          <p:cNvSpPr txBox="1"/>
          <p:nvPr/>
        </p:nvSpPr>
        <p:spPr>
          <a:xfrm>
            <a:off x="4374356" y="985838"/>
            <a:ext cx="9539288" cy="162506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4400" b="0" i="0" u="none" strike="noStrike" cap="none" dirty="0">
                <a:solidFill>
                  <a:srgbClr val="FFD47F"/>
                </a:solidFill>
                <a:latin typeface="Bungee"/>
                <a:ea typeface="Bungee"/>
                <a:cs typeface="Bungee"/>
                <a:sym typeface="Bungee"/>
              </a:rPr>
              <a:t>GALILEO WAS THE FIRST TO USE A TELESCOPE FOR ASTRONOMY!</a:t>
            </a:r>
            <a:endParaRPr sz="4400" dirty="0"/>
          </a:p>
        </p:txBody>
      </p:sp>
      <p:sp>
        <p:nvSpPr>
          <p:cNvPr id="189" name="Google Shape;189;p18"/>
          <p:cNvSpPr/>
          <p:nvPr/>
        </p:nvSpPr>
        <p:spPr>
          <a:xfrm flipH="1">
            <a:off x="-431671" y="316366"/>
            <a:ext cx="3571602" cy="3701142"/>
          </a:xfrm>
          <a:custGeom>
            <a:avLst/>
            <a:gdLst/>
            <a:ahLst/>
            <a:cxnLst/>
            <a:rect l="l" t="t" r="r" b="b"/>
            <a:pathLst>
              <a:path w="3571602" h="3701142" extrusionOk="0">
                <a:moveTo>
                  <a:pt x="3571602" y="0"/>
                </a:moveTo>
                <a:lnTo>
                  <a:pt x="0" y="0"/>
                </a:lnTo>
                <a:lnTo>
                  <a:pt x="0" y="3701143"/>
                </a:lnTo>
                <a:lnTo>
                  <a:pt x="3571602" y="3701143"/>
                </a:lnTo>
                <a:lnTo>
                  <a:pt x="3571602" y="0"/>
                </a:lnTo>
                <a:close/>
              </a:path>
            </a:pathLst>
          </a:custGeom>
          <a:blipFill rotWithShape="1">
            <a:blip r:embed="rId3">
              <a:alphaModFix/>
            </a:blip>
            <a:stretch>
              <a:fillRect/>
            </a:stretch>
          </a:blipFill>
          <a:ln>
            <a:noFill/>
          </a:ln>
        </p:spPr>
        <p:txBody>
          <a:bodyPr/>
          <a:lstStyle/>
          <a:p>
            <a:endParaRPr lang="en-US"/>
          </a:p>
        </p:txBody>
      </p:sp>
      <p:sp>
        <p:nvSpPr>
          <p:cNvPr id="190" name="Google Shape;190;p18"/>
          <p:cNvSpPr/>
          <p:nvPr/>
        </p:nvSpPr>
        <p:spPr>
          <a:xfrm rot="-321979">
            <a:off x="15721095" y="801960"/>
            <a:ext cx="2231300" cy="2496560"/>
          </a:xfrm>
          <a:custGeom>
            <a:avLst/>
            <a:gdLst/>
            <a:ahLst/>
            <a:cxnLst/>
            <a:rect l="l" t="t" r="r" b="b"/>
            <a:pathLst>
              <a:path w="2231300" h="2496560" extrusionOk="0">
                <a:moveTo>
                  <a:pt x="0" y="0"/>
                </a:moveTo>
                <a:lnTo>
                  <a:pt x="2231300" y="0"/>
                </a:lnTo>
                <a:lnTo>
                  <a:pt x="2231300" y="2496560"/>
                </a:lnTo>
                <a:lnTo>
                  <a:pt x="0" y="2496560"/>
                </a:lnTo>
                <a:lnTo>
                  <a:pt x="0" y="0"/>
                </a:lnTo>
                <a:close/>
              </a:path>
            </a:pathLst>
          </a:custGeom>
          <a:blipFill rotWithShape="1">
            <a:blip r:embed="rId4">
              <a:alphaModFix/>
            </a:blip>
            <a:stretch>
              <a:fillRect/>
            </a:stretch>
          </a:blipFill>
          <a:ln>
            <a:noFill/>
          </a:ln>
        </p:spPr>
        <p:txBody>
          <a:bodyPr/>
          <a:lstStyle/>
          <a:p>
            <a:endParaRPr lang="en-US"/>
          </a:p>
        </p:txBody>
      </p:sp>
      <p:pic>
        <p:nvPicPr>
          <p:cNvPr id="3" name="Picture 2" descr="A person looking through a telescope&#10;&#10;Description automatically generated">
            <a:extLst>
              <a:ext uri="{FF2B5EF4-FFF2-40B4-BE49-F238E27FC236}">
                <a16:creationId xmlns:a16="http://schemas.microsoft.com/office/drawing/2014/main" id="{F2931EC4-15DC-E2A1-2B61-7E0C79219D1A}"/>
              </a:ext>
            </a:extLst>
          </p:cNvPr>
          <p:cNvPicPr>
            <a:picLocks noChangeAspect="1"/>
          </p:cNvPicPr>
          <p:nvPr/>
        </p:nvPicPr>
        <p:blipFill>
          <a:blip r:embed="rId5"/>
          <a:stretch>
            <a:fillRect/>
          </a:stretch>
        </p:blipFill>
        <p:spPr>
          <a:xfrm>
            <a:off x="9144000" y="2856972"/>
            <a:ext cx="6963817" cy="5261550"/>
          </a:xfrm>
          <a:prstGeom prst="rect">
            <a:avLst/>
          </a:prstGeom>
        </p:spPr>
      </p:pic>
      <p:pic>
        <p:nvPicPr>
          <p:cNvPr id="5" name="Picture 4" descr="A portrait of a person&#10;&#10;Description automatically generated">
            <a:extLst>
              <a:ext uri="{FF2B5EF4-FFF2-40B4-BE49-F238E27FC236}">
                <a16:creationId xmlns:a16="http://schemas.microsoft.com/office/drawing/2014/main" id="{0D2B4EE1-31B1-F06B-B8C7-84BB47D8FC3A}"/>
              </a:ext>
            </a:extLst>
          </p:cNvPr>
          <p:cNvPicPr>
            <a:picLocks noChangeAspect="1"/>
          </p:cNvPicPr>
          <p:nvPr/>
        </p:nvPicPr>
        <p:blipFill>
          <a:blip r:embed="rId6"/>
          <a:stretch>
            <a:fillRect/>
          </a:stretch>
        </p:blipFill>
        <p:spPr>
          <a:xfrm>
            <a:off x="2523308" y="2817558"/>
            <a:ext cx="4157675" cy="5281257"/>
          </a:xfrm>
          <a:prstGeom prst="rect">
            <a:avLst/>
          </a:prstGeom>
        </p:spPr>
      </p:pic>
      <p:pic>
        <p:nvPicPr>
          <p:cNvPr id="7" name="Picture 6" descr="A close-up of a telescope&#10;&#10;Description automatically generated">
            <a:extLst>
              <a:ext uri="{FF2B5EF4-FFF2-40B4-BE49-F238E27FC236}">
                <a16:creationId xmlns:a16="http://schemas.microsoft.com/office/drawing/2014/main" id="{940ECF5D-4244-7CA6-834B-2628F4E2C75D}"/>
              </a:ext>
            </a:extLst>
          </p:cNvPr>
          <p:cNvPicPr>
            <a:picLocks noChangeAspect="1"/>
          </p:cNvPicPr>
          <p:nvPr/>
        </p:nvPicPr>
        <p:blipFill>
          <a:blip r:embed="rId7"/>
          <a:stretch>
            <a:fillRect/>
          </a:stretch>
        </p:blipFill>
        <p:spPr>
          <a:xfrm>
            <a:off x="6680983" y="2817557"/>
            <a:ext cx="3449607" cy="528125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169"/>
        <p:cNvGrpSpPr/>
        <p:nvPr/>
      </p:nvGrpSpPr>
      <p:grpSpPr>
        <a:xfrm>
          <a:off x="0" y="0"/>
          <a:ext cx="0" cy="0"/>
          <a:chOff x="0" y="0"/>
          <a:chExt cx="0" cy="0"/>
        </a:xfrm>
      </p:grpSpPr>
      <p:sp>
        <p:nvSpPr>
          <p:cNvPr id="178" name="Google Shape;178;p18"/>
          <p:cNvSpPr txBox="1"/>
          <p:nvPr/>
        </p:nvSpPr>
        <p:spPr>
          <a:xfrm>
            <a:off x="2248857" y="8511561"/>
            <a:ext cx="13790285" cy="546625"/>
          </a:xfrm>
          <a:prstGeom prst="rect">
            <a:avLst/>
          </a:prstGeom>
          <a:noFill/>
          <a:ln>
            <a:noFill/>
          </a:ln>
        </p:spPr>
        <p:txBody>
          <a:bodyPr spcFirstLastPara="1" wrap="square" lIns="0" tIns="0" rIns="0" bIns="0" anchor="t" anchorCtr="0">
            <a:spAutoFit/>
          </a:bodyPr>
          <a:lstStyle/>
          <a:p>
            <a:pPr marL="0" marR="0" lvl="0" indent="0" algn="ctr" rtl="0">
              <a:lnSpc>
                <a:spcPct val="148000"/>
              </a:lnSpc>
              <a:spcBef>
                <a:spcPts val="0"/>
              </a:spcBef>
              <a:spcAft>
                <a:spcPts val="0"/>
              </a:spcAft>
              <a:buNone/>
            </a:pPr>
            <a:r>
              <a:rPr lang="en-US" sz="2400" b="0" i="0" u="none" strike="noStrike" cap="none" dirty="0">
                <a:solidFill>
                  <a:srgbClr val="FFFFFF"/>
                </a:solidFill>
                <a:latin typeface="Rubik"/>
                <a:ea typeface="Rubik"/>
                <a:cs typeface="Rubik"/>
                <a:sym typeface="Rubik"/>
              </a:rPr>
              <a:t>Galileo invented the telescope independently, and was the first to use it for astronomy.</a:t>
            </a:r>
            <a:endParaRPr dirty="0"/>
          </a:p>
        </p:txBody>
      </p:sp>
      <p:sp>
        <p:nvSpPr>
          <p:cNvPr id="180" name="Google Shape;180;p18"/>
          <p:cNvSpPr txBox="1"/>
          <p:nvPr/>
        </p:nvSpPr>
        <p:spPr>
          <a:xfrm>
            <a:off x="4374356" y="985838"/>
            <a:ext cx="9539288" cy="162506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4400" b="0" i="0" u="none" strike="noStrike" cap="none" dirty="0">
                <a:solidFill>
                  <a:srgbClr val="FFD47F"/>
                </a:solidFill>
                <a:latin typeface="Bungee"/>
                <a:ea typeface="Bungee"/>
                <a:cs typeface="Bungee"/>
                <a:sym typeface="Bungee"/>
              </a:rPr>
              <a:t>GALILEO WAS THE FIRST TO USE A TELESCOPE FOR ASTRONOMY!</a:t>
            </a:r>
            <a:endParaRPr sz="4400" dirty="0"/>
          </a:p>
        </p:txBody>
      </p:sp>
      <p:sp>
        <p:nvSpPr>
          <p:cNvPr id="189" name="Google Shape;189;p18"/>
          <p:cNvSpPr/>
          <p:nvPr/>
        </p:nvSpPr>
        <p:spPr>
          <a:xfrm flipH="1">
            <a:off x="-431671" y="316366"/>
            <a:ext cx="3571602" cy="3701142"/>
          </a:xfrm>
          <a:custGeom>
            <a:avLst/>
            <a:gdLst/>
            <a:ahLst/>
            <a:cxnLst/>
            <a:rect l="l" t="t" r="r" b="b"/>
            <a:pathLst>
              <a:path w="3571602" h="3701142" extrusionOk="0">
                <a:moveTo>
                  <a:pt x="3571602" y="0"/>
                </a:moveTo>
                <a:lnTo>
                  <a:pt x="0" y="0"/>
                </a:lnTo>
                <a:lnTo>
                  <a:pt x="0" y="3701143"/>
                </a:lnTo>
                <a:lnTo>
                  <a:pt x="3571602" y="3701143"/>
                </a:lnTo>
                <a:lnTo>
                  <a:pt x="3571602" y="0"/>
                </a:lnTo>
                <a:close/>
              </a:path>
            </a:pathLst>
          </a:custGeom>
          <a:blipFill rotWithShape="1">
            <a:blip r:embed="rId3">
              <a:alphaModFix/>
            </a:blip>
            <a:stretch>
              <a:fillRect/>
            </a:stretch>
          </a:blipFill>
          <a:ln>
            <a:noFill/>
          </a:ln>
        </p:spPr>
        <p:txBody>
          <a:bodyPr/>
          <a:lstStyle/>
          <a:p>
            <a:endParaRPr lang="en-US"/>
          </a:p>
        </p:txBody>
      </p:sp>
      <p:sp>
        <p:nvSpPr>
          <p:cNvPr id="190" name="Google Shape;190;p18"/>
          <p:cNvSpPr/>
          <p:nvPr/>
        </p:nvSpPr>
        <p:spPr>
          <a:xfrm rot="-321979">
            <a:off x="15721095" y="801960"/>
            <a:ext cx="2231300" cy="2496560"/>
          </a:xfrm>
          <a:custGeom>
            <a:avLst/>
            <a:gdLst/>
            <a:ahLst/>
            <a:cxnLst/>
            <a:rect l="l" t="t" r="r" b="b"/>
            <a:pathLst>
              <a:path w="2231300" h="2496560" extrusionOk="0">
                <a:moveTo>
                  <a:pt x="0" y="0"/>
                </a:moveTo>
                <a:lnTo>
                  <a:pt x="2231300" y="0"/>
                </a:lnTo>
                <a:lnTo>
                  <a:pt x="2231300" y="2496560"/>
                </a:lnTo>
                <a:lnTo>
                  <a:pt x="0" y="2496560"/>
                </a:lnTo>
                <a:lnTo>
                  <a:pt x="0" y="0"/>
                </a:lnTo>
                <a:close/>
              </a:path>
            </a:pathLst>
          </a:custGeom>
          <a:blipFill rotWithShape="1">
            <a:blip r:embed="rId4">
              <a:alphaModFix/>
            </a:blip>
            <a:stretch>
              <a:fillRect/>
            </a:stretch>
          </a:blipFill>
          <a:ln>
            <a:noFill/>
          </a:ln>
        </p:spPr>
        <p:txBody>
          <a:bodyPr/>
          <a:lstStyle/>
          <a:p>
            <a:endParaRPr lang="en-US"/>
          </a:p>
        </p:txBody>
      </p:sp>
      <p:pic>
        <p:nvPicPr>
          <p:cNvPr id="3" name="Picture 2" descr="A person looking through a telescope&#10;&#10;Description automatically generated">
            <a:extLst>
              <a:ext uri="{FF2B5EF4-FFF2-40B4-BE49-F238E27FC236}">
                <a16:creationId xmlns:a16="http://schemas.microsoft.com/office/drawing/2014/main" id="{F2931EC4-15DC-E2A1-2B61-7E0C79219D1A}"/>
              </a:ext>
            </a:extLst>
          </p:cNvPr>
          <p:cNvPicPr>
            <a:picLocks noChangeAspect="1"/>
          </p:cNvPicPr>
          <p:nvPr/>
        </p:nvPicPr>
        <p:blipFill>
          <a:blip r:embed="rId5"/>
          <a:stretch>
            <a:fillRect/>
          </a:stretch>
        </p:blipFill>
        <p:spPr>
          <a:xfrm>
            <a:off x="9144000" y="2856972"/>
            <a:ext cx="6963817" cy="5261550"/>
          </a:xfrm>
          <a:prstGeom prst="rect">
            <a:avLst/>
          </a:prstGeom>
        </p:spPr>
      </p:pic>
      <p:pic>
        <p:nvPicPr>
          <p:cNvPr id="5" name="Picture 4" descr="A portrait of a person&#10;&#10;Description automatically generated">
            <a:extLst>
              <a:ext uri="{FF2B5EF4-FFF2-40B4-BE49-F238E27FC236}">
                <a16:creationId xmlns:a16="http://schemas.microsoft.com/office/drawing/2014/main" id="{0D2B4EE1-31B1-F06B-B8C7-84BB47D8FC3A}"/>
              </a:ext>
            </a:extLst>
          </p:cNvPr>
          <p:cNvPicPr>
            <a:picLocks noChangeAspect="1"/>
          </p:cNvPicPr>
          <p:nvPr/>
        </p:nvPicPr>
        <p:blipFill>
          <a:blip r:embed="rId6"/>
          <a:stretch>
            <a:fillRect/>
          </a:stretch>
        </p:blipFill>
        <p:spPr>
          <a:xfrm>
            <a:off x="2523308" y="2817558"/>
            <a:ext cx="4157675" cy="5281257"/>
          </a:xfrm>
          <a:prstGeom prst="rect">
            <a:avLst/>
          </a:prstGeom>
        </p:spPr>
      </p:pic>
      <p:pic>
        <p:nvPicPr>
          <p:cNvPr id="7" name="Picture 6" descr="A close-up of a telescope&#10;&#10;Description automatically generated">
            <a:extLst>
              <a:ext uri="{FF2B5EF4-FFF2-40B4-BE49-F238E27FC236}">
                <a16:creationId xmlns:a16="http://schemas.microsoft.com/office/drawing/2014/main" id="{940ECF5D-4244-7CA6-834B-2628F4E2C75D}"/>
              </a:ext>
            </a:extLst>
          </p:cNvPr>
          <p:cNvPicPr>
            <a:picLocks noChangeAspect="1"/>
          </p:cNvPicPr>
          <p:nvPr/>
        </p:nvPicPr>
        <p:blipFill>
          <a:blip r:embed="rId7"/>
          <a:stretch>
            <a:fillRect/>
          </a:stretch>
        </p:blipFill>
        <p:spPr>
          <a:xfrm>
            <a:off x="6680983" y="2817557"/>
            <a:ext cx="3449607" cy="5281257"/>
          </a:xfrm>
          <a:prstGeom prst="rect">
            <a:avLst/>
          </a:prstGeom>
        </p:spPr>
      </p:pic>
    </p:spTree>
    <p:extLst>
      <p:ext uri="{BB962C8B-B14F-4D97-AF65-F5344CB8AC3E}">
        <p14:creationId xmlns:p14="http://schemas.microsoft.com/office/powerpoint/2010/main" val="3209869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KIP" val="SKIP"/>
  <p:tag name="RNROPT" val="Picture 1033"/>
</p:tagLst>
</file>

<file path=ppt/tags/tag2.xml><?xml version="1.0" encoding="utf-8"?>
<p:tagLst xmlns:a="http://schemas.openxmlformats.org/drawingml/2006/main" xmlns:r="http://schemas.openxmlformats.org/officeDocument/2006/relationships" xmlns:p="http://schemas.openxmlformats.org/presentationml/2006/main">
  <p:tag name="SKIP" val="SKIP"/>
  <p:tag name="RNROPT" val="Picture 1034"/>
</p:tagLst>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412</TotalTime>
  <Words>2189</Words>
  <Application>Microsoft Office PowerPoint</Application>
  <PresentationFormat>Custom</PresentationFormat>
  <Paragraphs>289</Paragraphs>
  <Slides>73</Slides>
  <Notes>73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73</vt:i4>
      </vt:variant>
    </vt:vector>
  </HeadingPairs>
  <TitlesOfParts>
    <vt:vector size="79" baseType="lpstr">
      <vt:lpstr>Arial</vt:lpstr>
      <vt:lpstr>Calibri</vt:lpstr>
      <vt:lpstr>Bungee</vt:lpstr>
      <vt:lpstr>Rubik</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Teja Teppala</dc:creator>
  <cp:lastModifiedBy>Teppala, Teja (MU-Student)</cp:lastModifiedBy>
  <cp:revision>7</cp:revision>
  <dcterms:modified xsi:type="dcterms:W3CDTF">2023-12-07T20:36:16Z</dcterms:modified>
</cp:coreProperties>
</file>